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257" r:id="rId4"/>
    <p:sldId id="316" r:id="rId5"/>
    <p:sldId id="317" r:id="rId6"/>
    <p:sldId id="318" r:id="rId7"/>
    <p:sldId id="258" r:id="rId8"/>
    <p:sldId id="259" r:id="rId9"/>
    <p:sldId id="260" r:id="rId10"/>
    <p:sldId id="263" r:id="rId11"/>
    <p:sldId id="264" r:id="rId12"/>
    <p:sldId id="265" r:id="rId13"/>
    <p:sldId id="266" r:id="rId14"/>
    <p:sldId id="267" r:id="rId15"/>
    <p:sldId id="329" r:id="rId16"/>
    <p:sldId id="330" r:id="rId17"/>
    <p:sldId id="268" r:id="rId18"/>
    <p:sldId id="269" r:id="rId19"/>
    <p:sldId id="270" r:id="rId20"/>
    <p:sldId id="271" r:id="rId21"/>
    <p:sldId id="273" r:id="rId22"/>
    <p:sldId id="326" r:id="rId23"/>
    <p:sldId id="319" r:id="rId24"/>
    <p:sldId id="272" r:id="rId25"/>
    <p:sldId id="274" r:id="rId26"/>
    <p:sldId id="320" r:id="rId27"/>
    <p:sldId id="275" r:id="rId28"/>
    <p:sldId id="276" r:id="rId29"/>
    <p:sldId id="277" r:id="rId30"/>
    <p:sldId id="278" r:id="rId31"/>
    <p:sldId id="322" r:id="rId32"/>
    <p:sldId id="323" r:id="rId33"/>
    <p:sldId id="279" r:id="rId34"/>
    <p:sldId id="282" r:id="rId35"/>
    <p:sldId id="283" r:id="rId36"/>
    <p:sldId id="280" r:id="rId37"/>
    <p:sldId id="281" r:id="rId38"/>
    <p:sldId id="321" r:id="rId39"/>
    <p:sldId id="327" r:id="rId40"/>
    <p:sldId id="284" r:id="rId41"/>
    <p:sldId id="285" r:id="rId42"/>
    <p:sldId id="286" r:id="rId43"/>
    <p:sldId id="287" r:id="rId44"/>
    <p:sldId id="288" r:id="rId45"/>
    <p:sldId id="303" r:id="rId46"/>
    <p:sldId id="289" r:id="rId47"/>
    <p:sldId id="290" r:id="rId48"/>
    <p:sldId id="291" r:id="rId49"/>
    <p:sldId id="292" r:id="rId50"/>
    <p:sldId id="293" r:id="rId51"/>
    <p:sldId id="304" r:id="rId52"/>
    <p:sldId id="324" r:id="rId53"/>
    <p:sldId id="294" r:id="rId54"/>
    <p:sldId id="305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6" r:id="rId64"/>
    <p:sldId id="307" r:id="rId65"/>
    <p:sldId id="308" r:id="rId66"/>
    <p:sldId id="309" r:id="rId67"/>
    <p:sldId id="310" r:id="rId68"/>
    <p:sldId id="311" r:id="rId69"/>
    <p:sldId id="312" r:id="rId70"/>
    <p:sldId id="313" r:id="rId71"/>
    <p:sldId id="325" r:id="rId72"/>
    <p:sldId id="314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29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7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8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9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6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72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6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1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92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3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1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68102-85C2-4E97-AD5F-C48832552C7E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com/url?sa=i&amp;source=images&amp;cd=&amp;cad=rja&amp;docid=-CUg708TGT6P5M&amp;tbnid=Q3yUEdUBfPx_kM:&amp;ved=0CAgQjRwwAA&amp;url=http://depthome.brooklyn.cuny.edu/geology/core332/geofield.htm&amp;ei=YGZNUo79F4P49gTj5YDoAg&amp;psig=AFQjCNHd3OUYg9b2WVfHAUWYXnJbLhbODg&amp;ust=1380890592446827" TargetMode="Externa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Rock Cycle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goes around . . 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622"/>
            <a:ext cx="9144000" cy="4824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6139934"/>
            <a:ext cx="233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What goes around . . 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625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85" y="1399815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4890211" y="17526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8870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85" y="1399815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4890211" y="17526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75514" y="5756310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Deep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6575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85" y="1399815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4890211" y="17526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75514" y="5756310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Deep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86600" y="2438400"/>
            <a:ext cx="1583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Light in Color</a:t>
            </a:r>
          </a:p>
          <a:p>
            <a:r>
              <a:rPr lang="en-US" b="1" dirty="0" smtClean="0"/>
              <a:t>Low in Density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87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85" y="1399815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4890211" y="17526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75514" y="5756310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Deep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86600" y="2438400"/>
            <a:ext cx="1583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Light in Color</a:t>
            </a:r>
          </a:p>
          <a:p>
            <a:r>
              <a:rPr lang="en-US" b="1" dirty="0" smtClean="0"/>
              <a:t>Low in Density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44473" y="5294645"/>
            <a:ext cx="1625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Dark in Color</a:t>
            </a:r>
          </a:p>
          <a:p>
            <a:r>
              <a:rPr lang="en-US" b="1" dirty="0" smtClean="0"/>
              <a:t>High in Density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96888" cy="54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03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96888" cy="54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5800" y="5418853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Magma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0427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96888" cy="54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5800" y="5418853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Magma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69593" y="2362199"/>
            <a:ext cx="852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Lava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7716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96888" cy="54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51054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0455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96888" cy="54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51054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19800" y="5712767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Deep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3602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-2971800"/>
            <a:ext cx="14772487" cy="1015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9189" y="45720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51760" y="5762685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Deep</a:t>
            </a: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41476"/>
            <a:ext cx="838200" cy="188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94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9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– Cools Slowly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77724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2209800"/>
            <a:ext cx="113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Granite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624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6400"/>
            <a:ext cx="7200899" cy="4800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– Cools Quickly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1828800"/>
            <a:ext cx="1234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Rhyolite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1986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99" y="1676401"/>
            <a:ext cx="4571999" cy="304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13200"/>
            <a:ext cx="35814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8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– Cools Quickly, But . . 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14817"/>
            <a:ext cx="7511469" cy="50076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1742105"/>
            <a:ext cx="2463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Rhyolite Porphyry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1392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– Cools Slowly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7962900" cy="530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486" y="1465106"/>
            <a:ext cx="1133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Gabbro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603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– Cools Quickly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8" y="1357086"/>
            <a:ext cx="7696200" cy="513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2133600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Basalt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3331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7848600" cy="523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– Cools Quickly, But . . 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524000"/>
            <a:ext cx="2196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Basalt Porphyry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215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09800"/>
            <a:ext cx="2441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Has Crystals -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7063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09800"/>
            <a:ext cx="8221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Has Crystals – Crystals are scattered at random.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06987"/>
            <a:ext cx="58674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6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09800"/>
            <a:ext cx="2481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No Crystals –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2230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8" y="1219200"/>
            <a:ext cx="5034271" cy="5282641"/>
          </a:xfrm>
        </p:spPr>
      </p:pic>
    </p:spTree>
    <p:extLst>
      <p:ext uri="{BB962C8B-B14F-4D97-AF65-F5344CB8AC3E}">
        <p14:creationId xmlns:p14="http://schemas.microsoft.com/office/powerpoint/2010/main" val="106805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09800"/>
            <a:ext cx="3976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No Crystals – Massive.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1" y="4083354"/>
            <a:ext cx="3688439" cy="245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3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09800"/>
            <a:ext cx="7608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No Crystals Except for One Type – Porphyry.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1" y="4083354"/>
            <a:ext cx="3688439" cy="2458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93" y="4107217"/>
            <a:ext cx="3652644" cy="243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Your Igneous Samples</a:t>
            </a:r>
            <a:endParaRPr lang="en-US" dirty="0"/>
          </a:p>
        </p:txBody>
      </p:sp>
      <p:pic>
        <p:nvPicPr>
          <p:cNvPr id="3" name="Picture 4" descr="dikeingranitego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3" y="1219200"/>
            <a:ext cx="8174038" cy="542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00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Rock Formation</a:t>
            </a:r>
            <a:endParaRPr lang="en-US" dirty="0"/>
          </a:p>
        </p:txBody>
      </p:sp>
      <p:pic>
        <p:nvPicPr>
          <p:cNvPr id="3074" name="Picture 2" descr="http://depthome.brooklyn.cuny.edu/geology/core332/images/schemesedrck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78428"/>
            <a:ext cx="760136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62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Rounded Rocks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19250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Rounded Rocks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19250"/>
            <a:ext cx="5715000" cy="4286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2133600"/>
            <a:ext cx="95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Beach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0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Rounded Rocks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17171"/>
            <a:ext cx="7315200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5400" y="2362200"/>
            <a:ext cx="1981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Conglomerate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379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Rocks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7086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Rocks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7086600" cy="472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3800" y="5484167"/>
            <a:ext cx="1391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Landslide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7060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Rocks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3708742" cy="55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45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6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Rocks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80139"/>
            <a:ext cx="7696200" cy="51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999142">
            <a:off x="3430969" y="3581400"/>
            <a:ext cx="1102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Breccia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1608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62743"/>
            <a:ext cx="680794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0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4600"/>
            <a:ext cx="7696200" cy="513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2209800"/>
            <a:ext cx="1523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Sandstone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0747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Mud or Clay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Mud or Clay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7543800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905000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8476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Limey Mud or Clay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822" y="1371600"/>
            <a:ext cx="6477000" cy="431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5987534"/>
            <a:ext cx="1505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Limestone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670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1905000"/>
            <a:ext cx="1948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Has Crystals -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963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1905000"/>
            <a:ext cx="6954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Has Crystals – Crystals all point in the same direction 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52914"/>
            <a:ext cx="60198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4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1905000"/>
            <a:ext cx="1846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-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803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915886"/>
            <a:ext cx="7782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– You can see what formed it. “It looks like ____</a:t>
            </a:r>
          </a:p>
          <a:p>
            <a:r>
              <a:rPr lang="en-US" sz="2400" b="1" dirty="0"/>
              <a:t>t</a:t>
            </a:r>
            <a:r>
              <a:rPr lang="en-US" sz="2400" b="1" dirty="0" smtClean="0"/>
              <a:t>hat was cemented together.”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048000"/>
            <a:ext cx="5029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4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915886"/>
            <a:ext cx="618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– Something is looking back at you!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14600"/>
            <a:ext cx="5943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915886"/>
            <a:ext cx="3192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– Has layers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377551"/>
            <a:ext cx="5791199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5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Your Sedimentary Samples</a:t>
            </a:r>
            <a:endParaRPr lang="en-US" dirty="0"/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34388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8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1676400"/>
            <a:ext cx="9144000" cy="541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2590800" cy="172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554424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Shale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34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2590800" cy="172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554424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Shale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71600"/>
            <a:ext cx="2950028" cy="19666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1576194"/>
            <a:ext cx="814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Slate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5230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2590800" cy="172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554424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Shale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71600"/>
            <a:ext cx="2950028" cy="19666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1576194"/>
            <a:ext cx="814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Slate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6" y="4256314"/>
            <a:ext cx="2950028" cy="1966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0349" y="4419600"/>
            <a:ext cx="814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Slate</a:t>
            </a:r>
            <a:endParaRPr lang="en-US" sz="24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733800" y="5239656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9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2590800" cy="172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554424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Shale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71600"/>
            <a:ext cx="2950028" cy="19666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1576194"/>
            <a:ext cx="814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Slate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6" y="4256314"/>
            <a:ext cx="2950028" cy="1966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0349" y="4419600"/>
            <a:ext cx="814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Slate</a:t>
            </a:r>
            <a:endParaRPr lang="en-US" sz="24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733800" y="5239656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17571"/>
            <a:ext cx="2808514" cy="187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0" y="4650432"/>
            <a:ext cx="113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Phyllite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5116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19200"/>
            <a:ext cx="2808514" cy="187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" y="1323591"/>
            <a:ext cx="113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Phyllite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3431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19200"/>
            <a:ext cx="2808514" cy="187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3000" y="3279807"/>
            <a:ext cx="113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Phyllite</a:t>
            </a:r>
            <a:endParaRPr lang="en-US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71" y="1342993"/>
            <a:ext cx="2211387" cy="19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60164" y="3429000"/>
            <a:ext cx="926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Schist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8204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8" y="1219200"/>
            <a:ext cx="5034271" cy="5282641"/>
          </a:xfrm>
        </p:spPr>
      </p:pic>
    </p:spTree>
    <p:extLst>
      <p:ext uri="{BB962C8B-B14F-4D97-AF65-F5344CB8AC3E}">
        <p14:creationId xmlns:p14="http://schemas.microsoft.com/office/powerpoint/2010/main" val="3982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19200"/>
            <a:ext cx="2808514" cy="187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3000" y="3279807"/>
            <a:ext cx="113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Phyllite</a:t>
            </a:r>
            <a:endParaRPr lang="en-US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71" y="1342993"/>
            <a:ext cx="2211387" cy="19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5110" y="6380984"/>
            <a:ext cx="926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Schist</a:t>
            </a:r>
            <a:endParaRPr lang="en-US" sz="24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63" y="4267200"/>
            <a:ext cx="2211387" cy="19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581400" y="5105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010400" y="3473325"/>
            <a:ext cx="9266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2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19200"/>
            <a:ext cx="2808514" cy="187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3000" y="3279807"/>
            <a:ext cx="113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Phyllite</a:t>
            </a:r>
            <a:endParaRPr lang="en-US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71" y="1342993"/>
            <a:ext cx="2211387" cy="19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5110" y="6380984"/>
            <a:ext cx="926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Schist</a:t>
            </a:r>
            <a:endParaRPr lang="en-US" sz="24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63" y="4267200"/>
            <a:ext cx="2211387" cy="19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581400" y="5105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207" y="4331672"/>
            <a:ext cx="2808513" cy="18723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86600" y="6380982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Gneiss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29550" y="3510639"/>
            <a:ext cx="926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Schist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6464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0"/>
            <a:ext cx="32004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87500"/>
            <a:ext cx="3009900" cy="200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6975" y="3962400"/>
            <a:ext cx="113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Granite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29399" y="39624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Gneiss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95800" y="25908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48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0"/>
            <a:ext cx="32004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87500"/>
            <a:ext cx="3009900" cy="200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6975" y="3962400"/>
            <a:ext cx="113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Granite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29399" y="39624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Gneiss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95800" y="25908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26" y="4572000"/>
            <a:ext cx="2708448" cy="18056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2594" y="6398567"/>
            <a:ext cx="1523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Sandstone</a:t>
            </a: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29100" y="5410200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83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0"/>
            <a:ext cx="32004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87500"/>
            <a:ext cx="3009900" cy="200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6975" y="3962400"/>
            <a:ext cx="113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Granite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29399" y="39624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Gneiss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95800" y="25908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26" y="4572000"/>
            <a:ext cx="2708448" cy="18056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2594" y="6398567"/>
            <a:ext cx="1523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Sandstone</a:t>
            </a: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29100" y="5410200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46" y="4508843"/>
            <a:ext cx="2803183" cy="18687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47746" y="6398567"/>
            <a:ext cx="1386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Quartzite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2324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3505200" cy="233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4417367"/>
            <a:ext cx="1505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Limestone</a:t>
            </a:r>
            <a:endParaRPr lang="en-US" sz="24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724400" y="2921000"/>
            <a:ext cx="609600" cy="12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58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828800"/>
            <a:ext cx="3314700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3505200" cy="233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4417367"/>
            <a:ext cx="1505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Limestone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000" y="4343400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Marble</a:t>
            </a:r>
            <a:endParaRPr lang="en-US" sz="24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724400" y="2921000"/>
            <a:ext cx="609600" cy="12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91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1676400"/>
            <a:ext cx="1785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Has Crystals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7471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1676400"/>
            <a:ext cx="6989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Has Crystals – The crystals are in bands. The rock may</a:t>
            </a:r>
          </a:p>
          <a:p>
            <a:r>
              <a:rPr lang="en-US" sz="2400" b="1" dirty="0" smtClean="0"/>
              <a:t>have a high sheen. 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060" y="3073427"/>
            <a:ext cx="3454454" cy="309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124227"/>
            <a:ext cx="44958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0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1676400"/>
            <a:ext cx="1682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3265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8" y="1219200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2819400" y="1676399"/>
            <a:ext cx="805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Light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436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1676400"/>
            <a:ext cx="7166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– The rock has a slight sheen. The rock may</a:t>
            </a:r>
          </a:p>
          <a:p>
            <a:r>
              <a:rPr lang="en-US" sz="2400" b="1" dirty="0"/>
              <a:t>h</a:t>
            </a:r>
            <a:r>
              <a:rPr lang="en-US" sz="2400" b="1" dirty="0" smtClean="0"/>
              <a:t>ave thin layers.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908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4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Your Metamorphic Samples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79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Rock Cycle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goes around . . 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622"/>
            <a:ext cx="9144000" cy="4824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6139934"/>
            <a:ext cx="233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What goes around . . 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690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8" y="1219200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2819400" y="1676399"/>
            <a:ext cx="805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Light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3124200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Dark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2349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85" y="1399815"/>
            <a:ext cx="5034271" cy="5282641"/>
          </a:xfrm>
        </p:spPr>
      </p:pic>
    </p:spTree>
    <p:extLst>
      <p:ext uri="{BB962C8B-B14F-4D97-AF65-F5344CB8AC3E}">
        <p14:creationId xmlns:p14="http://schemas.microsoft.com/office/powerpoint/2010/main" val="404628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393</Words>
  <Application>Microsoft Office PowerPoint</Application>
  <PresentationFormat>On-screen Show (4:3)</PresentationFormat>
  <Paragraphs>159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Rock Cycle</vt:lpstr>
      <vt:lpstr>PowerPoint Presentation</vt:lpstr>
      <vt:lpstr>Igneous Rock Formation</vt:lpstr>
      <vt:lpstr>PowerPoint Presentation</vt:lpstr>
      <vt:lpstr>PowerPoint Presentation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Shallow – Cools Slowly</vt:lpstr>
      <vt:lpstr>Shallow – Cools Quickly</vt:lpstr>
      <vt:lpstr>PowerPoint Presentation</vt:lpstr>
      <vt:lpstr>Shallow – Cools Quickly, But . . .</vt:lpstr>
      <vt:lpstr>Deep – Cools Slowly</vt:lpstr>
      <vt:lpstr>Deep – Cools Quickly</vt:lpstr>
      <vt:lpstr>Deep – Cools Quickly, But . . . </vt:lpstr>
      <vt:lpstr>Igneous Clues</vt:lpstr>
      <vt:lpstr>Igneous Clues</vt:lpstr>
      <vt:lpstr>Igneous Clues</vt:lpstr>
      <vt:lpstr>Igneous Clues</vt:lpstr>
      <vt:lpstr>Igneous Clues</vt:lpstr>
      <vt:lpstr>Identify Your Igneous Samples</vt:lpstr>
      <vt:lpstr>Sedimentary Rock Formation</vt:lpstr>
      <vt:lpstr>Rounded Rocks</vt:lpstr>
      <vt:lpstr>Rounded Rocks</vt:lpstr>
      <vt:lpstr>Rounded Rocks</vt:lpstr>
      <vt:lpstr>Angular Rocks </vt:lpstr>
      <vt:lpstr>Angular Rocks </vt:lpstr>
      <vt:lpstr>Angular Rocks</vt:lpstr>
      <vt:lpstr>Angular Rocks </vt:lpstr>
      <vt:lpstr>Sand</vt:lpstr>
      <vt:lpstr>Sand</vt:lpstr>
      <vt:lpstr>Mud or Clay</vt:lpstr>
      <vt:lpstr>Mud or Clay</vt:lpstr>
      <vt:lpstr>Limey Mud or Clay</vt:lpstr>
      <vt:lpstr>Sedimentary Clues </vt:lpstr>
      <vt:lpstr>Sedimentary Clues </vt:lpstr>
      <vt:lpstr>Sedimentary Clues </vt:lpstr>
      <vt:lpstr>Sedimentary Clues </vt:lpstr>
      <vt:lpstr>Sedimentary Clues </vt:lpstr>
      <vt:lpstr>Sedimentary Clues </vt:lpstr>
      <vt:lpstr>Identify Your Sedimentary Samples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 Clues</vt:lpstr>
      <vt:lpstr>Metamorphic Clues</vt:lpstr>
      <vt:lpstr>Metamorphic Clues</vt:lpstr>
      <vt:lpstr>Metamorphic Clues</vt:lpstr>
      <vt:lpstr>Identify Your Metamorphic Samples</vt:lpstr>
      <vt:lpstr>Rock Cycle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 Cycle</dc:title>
  <dc:creator>Charlie</dc:creator>
  <cp:lastModifiedBy>Charlie</cp:lastModifiedBy>
  <cp:revision>34</cp:revision>
  <dcterms:created xsi:type="dcterms:W3CDTF">2013-10-03T11:35:50Z</dcterms:created>
  <dcterms:modified xsi:type="dcterms:W3CDTF">2013-10-09T16:11:24Z</dcterms:modified>
</cp:coreProperties>
</file>