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1" r:id="rId3"/>
    <p:sldId id="332" r:id="rId4"/>
    <p:sldId id="333" r:id="rId5"/>
    <p:sldId id="257" r:id="rId6"/>
    <p:sldId id="316" r:id="rId7"/>
    <p:sldId id="317" r:id="rId8"/>
    <p:sldId id="318" r:id="rId9"/>
    <p:sldId id="258" r:id="rId10"/>
    <p:sldId id="259" r:id="rId11"/>
    <p:sldId id="260" r:id="rId12"/>
    <p:sldId id="263" r:id="rId13"/>
    <p:sldId id="264" r:id="rId14"/>
    <p:sldId id="265" r:id="rId15"/>
    <p:sldId id="266" r:id="rId16"/>
    <p:sldId id="267" r:id="rId17"/>
    <p:sldId id="329" r:id="rId18"/>
    <p:sldId id="330" r:id="rId19"/>
    <p:sldId id="268" r:id="rId20"/>
    <p:sldId id="269" r:id="rId21"/>
    <p:sldId id="270" r:id="rId22"/>
    <p:sldId id="271" r:id="rId23"/>
    <p:sldId id="273" r:id="rId24"/>
    <p:sldId id="326" r:id="rId25"/>
    <p:sldId id="319" r:id="rId26"/>
    <p:sldId id="272" r:id="rId27"/>
    <p:sldId id="274" r:id="rId28"/>
    <p:sldId id="320" r:id="rId29"/>
    <p:sldId id="275" r:id="rId30"/>
    <p:sldId id="276" r:id="rId31"/>
    <p:sldId id="277" r:id="rId32"/>
    <p:sldId id="278" r:id="rId33"/>
    <p:sldId id="322" r:id="rId34"/>
    <p:sldId id="335" r:id="rId35"/>
    <p:sldId id="334" r:id="rId36"/>
    <p:sldId id="336" r:id="rId37"/>
    <p:sldId id="323" r:id="rId38"/>
    <p:sldId id="279" r:id="rId39"/>
    <p:sldId id="282" r:id="rId40"/>
    <p:sldId id="283" r:id="rId41"/>
    <p:sldId id="280" r:id="rId42"/>
    <p:sldId id="281" r:id="rId43"/>
    <p:sldId id="321" r:id="rId44"/>
    <p:sldId id="327" r:id="rId45"/>
    <p:sldId id="284" r:id="rId46"/>
    <p:sldId id="285" r:id="rId47"/>
    <p:sldId id="286" r:id="rId48"/>
    <p:sldId id="287" r:id="rId49"/>
    <p:sldId id="288" r:id="rId50"/>
    <p:sldId id="303" r:id="rId51"/>
    <p:sldId id="289" r:id="rId52"/>
    <p:sldId id="290" r:id="rId53"/>
    <p:sldId id="291" r:id="rId54"/>
    <p:sldId id="292" r:id="rId55"/>
    <p:sldId id="293" r:id="rId56"/>
    <p:sldId id="304" r:id="rId57"/>
    <p:sldId id="324" r:id="rId58"/>
    <p:sldId id="294" r:id="rId59"/>
    <p:sldId id="305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25" r:id="rId77"/>
    <p:sldId id="314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8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6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7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6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9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3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68102-85C2-4E97-AD5F-C48832552C7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C5F5-060D-4792-9A22-2E3B235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indiana.edu/~geol105/1425chap5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source=images&amp;cd=&amp;cad=rja&amp;docid=-CUg708TGT6P5M&amp;tbnid=Q3yUEdUBfPx_kM:&amp;ved=0CAgQjRwwAA&amp;url=http://depthome.brooklyn.cuny.edu/geology/core332/geofield.htm&amp;ei=YGZNUo79F4P49gTj5YDoAg&amp;psig=AFQjCNHd3OUYg9b2WVfHAUWYXnJbLhbODg&amp;ust=1380890592446827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goes around . . 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22"/>
            <a:ext cx="9144000" cy="482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39934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goes around . .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62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2819400" y="1676399"/>
            <a:ext cx="80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31242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34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40462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87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65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438400"/>
            <a:ext cx="1583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in Color</a:t>
            </a:r>
          </a:p>
          <a:p>
            <a:r>
              <a:rPr lang="en-US" b="1" dirty="0" smtClean="0"/>
              <a:t>Low in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85" y="1399815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4890211" y="17526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75514" y="57563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438400"/>
            <a:ext cx="1583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in Color</a:t>
            </a:r>
          </a:p>
          <a:p>
            <a:r>
              <a:rPr lang="en-US" b="1" dirty="0" smtClean="0"/>
              <a:t>Low in Density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4473" y="5294645"/>
            <a:ext cx="162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Dark in Color</a:t>
            </a:r>
          </a:p>
          <a:p>
            <a:r>
              <a:rPr lang="en-US" b="1" dirty="0" smtClean="0"/>
              <a:t>High in Density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418853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Magma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427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418853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Magma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69593" y="2362199"/>
            <a:ext cx="852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Lava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771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45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Igneous Rocks as a middle </a:t>
            </a:r>
            <a:r>
              <a:rPr lang="en-US" dirty="0" err="1" smtClean="0"/>
              <a:t>schooler</a:t>
            </a:r>
            <a:r>
              <a:rPr lang="en-US" dirty="0" smtClean="0"/>
              <a:t> sees them.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37281"/>
            <a:ext cx="8092537" cy="242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96888" cy="54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5712767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60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1026" name="Picture 2" descr="http://www.indiana.edu/~geol105/images/gaia_chapter_5/dike&amp;si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-2971800"/>
            <a:ext cx="14772487" cy="101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9189" y="4572000"/>
            <a:ext cx="119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Shallow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51760" y="576268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Deep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1476"/>
            <a:ext cx="838200" cy="188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Slowly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7724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2098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7200899" cy="4800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Quickly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1828800"/>
            <a:ext cx="123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Rhyolite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98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9" y="1676401"/>
            <a:ext cx="4571999" cy="304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13200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– Cools Quickly, But . . 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4817"/>
            <a:ext cx="7511469" cy="5007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742105"/>
            <a:ext cx="2463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Rhyolite Porphyry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39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Slowly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962900" cy="530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486" y="1465106"/>
            <a:ext cx="113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Gabbro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60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Quickly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8" y="1357086"/>
            <a:ext cx="7696200" cy="513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133600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Basalt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33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848600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– Cools Quickly, But . . 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524000"/>
            <a:ext cx="219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Basalt Porphyry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15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2441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Has Crystals -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06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Mt. Etna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05000"/>
            <a:ext cx="6705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8221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Has Crystals – Crystals are scattered at random.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06987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2481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–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223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3976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– Massive.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1" y="4083354"/>
            <a:ext cx="3688439" cy="24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7608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Crystals Except for One Type – Porphyry.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1" y="4083354"/>
            <a:ext cx="3688439" cy="245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93" y="4107217"/>
            <a:ext cx="3652644" cy="24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6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6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37" y="1828800"/>
            <a:ext cx="6659498" cy="44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Mt. Etna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62741"/>
            <a:ext cx="4019550" cy="535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1462741"/>
            <a:ext cx="46633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This </a:t>
            </a:r>
            <a:r>
              <a:rPr lang="en-US" sz="2400" b="1" dirty="0"/>
              <a:t>was originally a fist sized rock </a:t>
            </a:r>
            <a:endParaRPr lang="en-US" sz="2400" b="1" dirty="0" smtClean="0"/>
          </a:p>
          <a:p>
            <a:r>
              <a:rPr lang="en-US" sz="2400" b="1" dirty="0" smtClean="0"/>
              <a:t>I </a:t>
            </a:r>
            <a:r>
              <a:rPr lang="en-US" sz="2400" b="1" dirty="0"/>
              <a:t>picked up to keep my hands </a:t>
            </a:r>
            <a:endParaRPr lang="en-US" sz="2400" b="1" dirty="0" smtClean="0"/>
          </a:p>
          <a:p>
            <a:r>
              <a:rPr lang="en-US" sz="2400" b="1" dirty="0" smtClean="0"/>
              <a:t>warm </a:t>
            </a:r>
            <a:r>
              <a:rPr lang="en-US" sz="2400" b="1" dirty="0"/>
              <a:t>in </a:t>
            </a:r>
            <a:r>
              <a:rPr lang="en-US" sz="2400" b="1" dirty="0" smtClean="0"/>
              <a:t>my </a:t>
            </a:r>
            <a:r>
              <a:rPr lang="en-US" sz="2400" b="1" dirty="0"/>
              <a:t>coat pocket while </a:t>
            </a:r>
            <a:endParaRPr lang="en-US" sz="2400" b="1" dirty="0" smtClean="0"/>
          </a:p>
          <a:p>
            <a:r>
              <a:rPr lang="en-US" sz="2400" b="1" dirty="0" smtClean="0"/>
              <a:t>trekking </a:t>
            </a:r>
            <a:r>
              <a:rPr lang="en-US" sz="2400" b="1" dirty="0"/>
              <a:t>since I </a:t>
            </a:r>
            <a:r>
              <a:rPr lang="en-US" sz="2400" b="1" dirty="0" smtClean="0"/>
              <a:t>forgot </a:t>
            </a:r>
            <a:r>
              <a:rPr lang="en-US" sz="2400" b="1" dirty="0"/>
              <a:t>my gloves in </a:t>
            </a:r>
            <a:endParaRPr lang="en-US" sz="2400" b="1" dirty="0" smtClean="0"/>
          </a:p>
          <a:p>
            <a:r>
              <a:rPr lang="en-US" sz="2400" b="1" dirty="0" smtClean="0"/>
              <a:t>our </a:t>
            </a:r>
            <a:r>
              <a:rPr lang="en-US" sz="2400" b="1" dirty="0"/>
              <a:t>apartment.  </a:t>
            </a:r>
            <a:r>
              <a:rPr lang="en-US" sz="2400" b="1" dirty="0" smtClean="0"/>
              <a:t>I </a:t>
            </a:r>
            <a:r>
              <a:rPr lang="en-US" sz="2400" b="1" dirty="0"/>
              <a:t>had forgotten </a:t>
            </a:r>
            <a:endParaRPr lang="en-US" sz="2400" b="1" dirty="0" smtClean="0"/>
          </a:p>
          <a:p>
            <a:r>
              <a:rPr lang="en-US" sz="2400" b="1" dirty="0" smtClean="0"/>
              <a:t>about </a:t>
            </a:r>
            <a:r>
              <a:rPr lang="en-US" sz="2400" b="1" dirty="0"/>
              <a:t>the rock and found </a:t>
            </a:r>
            <a:endParaRPr lang="en-US" sz="2400" b="1" dirty="0" smtClean="0"/>
          </a:p>
          <a:p>
            <a:r>
              <a:rPr lang="en-US" sz="2400" b="1" dirty="0" smtClean="0"/>
              <a:t>later </a:t>
            </a:r>
            <a:r>
              <a:rPr lang="en-US" sz="2400" b="1" dirty="0"/>
              <a:t>when I got back to Boston all </a:t>
            </a:r>
            <a:endParaRPr lang="en-US" sz="2400" b="1" dirty="0" smtClean="0"/>
          </a:p>
          <a:p>
            <a:r>
              <a:rPr lang="en-US" sz="2400" b="1" dirty="0" smtClean="0"/>
              <a:t>crumbled </a:t>
            </a:r>
            <a:r>
              <a:rPr lang="en-US" sz="2400" b="1" dirty="0"/>
              <a:t>up cause it had </a:t>
            </a:r>
            <a:endParaRPr lang="en-US" sz="2400" b="1" dirty="0" smtClean="0"/>
          </a:p>
          <a:p>
            <a:r>
              <a:rPr lang="en-US" sz="2400" b="1" dirty="0" smtClean="0"/>
              <a:t>dehydrated</a:t>
            </a:r>
            <a:r>
              <a:rPr lang="en-US" sz="2400" b="1" dirty="0"/>
              <a:t>.</a:t>
            </a:r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96" y="4801362"/>
            <a:ext cx="2667000" cy="17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Igneous Samples</a:t>
            </a:r>
            <a:endParaRPr lang="en-US" dirty="0"/>
          </a:p>
        </p:txBody>
      </p:sp>
      <p:pic>
        <p:nvPicPr>
          <p:cNvPr id="3" name="Picture 4" descr="dikeingraniteg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1219200"/>
            <a:ext cx="8174038" cy="542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0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Rock Formation</a:t>
            </a:r>
            <a:endParaRPr lang="en-US" dirty="0"/>
          </a:p>
        </p:txBody>
      </p:sp>
      <p:pic>
        <p:nvPicPr>
          <p:cNvPr id="3074" name="Picture 2" descr="http://depthome.brooklyn.cuny.edu/geology/core332/images/schemesedr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78428"/>
            <a:ext cx="760136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1925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Mt. Etna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59" y="1600200"/>
            <a:ext cx="379095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19250"/>
            <a:ext cx="5715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133600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Beach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Rounded Rocks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17171"/>
            <a:ext cx="73152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2362200"/>
            <a:ext cx="198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Conglomerate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79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7086600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5484167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Landslide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06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708742" cy="55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4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Rocks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80139"/>
            <a:ext cx="7696200" cy="5133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999142">
            <a:off x="3430969" y="3581400"/>
            <a:ext cx="110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Breccia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60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62743"/>
            <a:ext cx="680794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4600"/>
            <a:ext cx="7696200" cy="513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2209800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74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 or Clay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Mud or Clay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5438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905000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8476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10680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Limey Mud or Clay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22" y="1371600"/>
            <a:ext cx="6477000" cy="431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5987534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7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194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-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63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695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– Crystals all point in the same direction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52914"/>
            <a:ext cx="6019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905000"/>
            <a:ext cx="1846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-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03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7782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You can see what formed it. “It looks like ____</a:t>
            </a:r>
          </a:p>
          <a:p>
            <a:r>
              <a:rPr lang="en-US" sz="2400" b="1" dirty="0"/>
              <a:t>t</a:t>
            </a:r>
            <a:r>
              <a:rPr lang="en-US" sz="2400" b="1" dirty="0" smtClean="0"/>
              <a:t>hat was cemented together.”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618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Something is looking back at you!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14600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Clues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15886"/>
            <a:ext cx="319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Has layers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77551"/>
            <a:ext cx="579119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Sedimentary Samples</a:t>
            </a:r>
            <a:endParaRPr 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34388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8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676400"/>
            <a:ext cx="9144000" cy="54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4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23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4256314"/>
            <a:ext cx="2950028" cy="1966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349" y="4419600"/>
            <a:ext cx="81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5239656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590800" cy="172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554424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Shale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2950028" cy="1966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76194"/>
            <a:ext cx="81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4256314"/>
            <a:ext cx="2950028" cy="1966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349" y="4419600"/>
            <a:ext cx="81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Slate</a:t>
            </a:r>
            <a:endParaRPr lang="en-US" sz="24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33800" y="5239656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17571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4650432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11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1323591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43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0164" y="3429000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20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5110" y="6380984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3" y="4267200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5105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10400" y="3473325"/>
            <a:ext cx="926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81400" y="2311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219200"/>
            <a:ext cx="2808514" cy="1872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3000" y="3279807"/>
            <a:ext cx="113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Phyllite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1" y="1342993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5110" y="6380984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3" y="4267200"/>
            <a:ext cx="2211387" cy="19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581400" y="51054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07" y="4331672"/>
            <a:ext cx="2808513" cy="1872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638098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29550" y="3510639"/>
            <a:ext cx="926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Schist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646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4572000"/>
            <a:ext cx="2708448" cy="180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594" y="639856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5410200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32004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87500"/>
            <a:ext cx="3009900" cy="200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975" y="3962400"/>
            <a:ext cx="113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Granite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29399" y="3962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Gneiss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2590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6" y="4572000"/>
            <a:ext cx="2708448" cy="1805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2594" y="639856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Sandstone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229100" y="5410200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46" y="4508843"/>
            <a:ext cx="2803183" cy="1868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7746" y="6398567"/>
            <a:ext cx="13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Quartzite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232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5052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417367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4400" y="29210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5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28800"/>
            <a:ext cx="33147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35052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417367"/>
            <a:ext cx="1505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Limestone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4343400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Marble</a:t>
            </a:r>
            <a:endParaRPr lang="en-US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4400" y="29210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9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1785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747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6989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Has Crystals – The crystals are in bands. The rock may</a:t>
            </a:r>
          </a:p>
          <a:p>
            <a:r>
              <a:rPr lang="en-US" sz="2400" b="1" dirty="0" smtClean="0"/>
              <a:t>have a high sheen.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60" y="3073427"/>
            <a:ext cx="3454454" cy="309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24227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1682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26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Metamorphic Clues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76400"/>
            <a:ext cx="7166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Crystals – The rock has a slight sheen. The rock may</a:t>
            </a:r>
          </a:p>
          <a:p>
            <a:r>
              <a:rPr lang="en-US" sz="2400" b="1" dirty="0"/>
              <a:t>h</a:t>
            </a:r>
            <a:r>
              <a:rPr lang="en-US" sz="2400" b="1" dirty="0" smtClean="0"/>
              <a:t>ave thin layers.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Your Metamorphic Samples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7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Rock Cycle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goes around . . 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622"/>
            <a:ext cx="9144000" cy="4824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139934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goes around . . 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9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</p:spTree>
    <p:extLst>
      <p:ext uri="{BB962C8B-B14F-4D97-AF65-F5344CB8AC3E}">
        <p14:creationId xmlns:p14="http://schemas.microsoft.com/office/powerpoint/2010/main" val="3982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Igneous Rock 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8" y="1219200"/>
            <a:ext cx="5034271" cy="5282641"/>
          </a:xfrm>
        </p:spPr>
      </p:pic>
      <p:sp>
        <p:nvSpPr>
          <p:cNvPr id="3" name="TextBox 2"/>
          <p:cNvSpPr txBox="1"/>
          <p:nvPr/>
        </p:nvSpPr>
        <p:spPr>
          <a:xfrm>
            <a:off x="2819400" y="1676399"/>
            <a:ext cx="805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Light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36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441</Words>
  <Application>Microsoft Office PowerPoint</Application>
  <PresentationFormat>On-screen Show (4:3)</PresentationFormat>
  <Paragraphs>172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Rock Cycle</vt:lpstr>
      <vt:lpstr>Igneous Rocks as a middle schooler sees them.</vt:lpstr>
      <vt:lpstr>Mt. Etna</vt:lpstr>
      <vt:lpstr>Mt. Etna</vt:lpstr>
      <vt:lpstr>Igneous Rock Formation</vt:lpstr>
      <vt:lpstr>PowerPoint Presentation</vt:lpstr>
      <vt:lpstr>PowerPoint Presentation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Igneous Rock Formation</vt:lpstr>
      <vt:lpstr>Shallow – Cools Slowly</vt:lpstr>
      <vt:lpstr>Shallow – Cools Quickly</vt:lpstr>
      <vt:lpstr>PowerPoint Presentation</vt:lpstr>
      <vt:lpstr>Shallow – Cools Quickly, But . . .</vt:lpstr>
      <vt:lpstr>Deep – Cools Slowly</vt:lpstr>
      <vt:lpstr>Deep – Cools Quickly</vt:lpstr>
      <vt:lpstr>Deep – Cools Quickly, But . . . </vt:lpstr>
      <vt:lpstr>Igneous Clues</vt:lpstr>
      <vt:lpstr>Igneous Clues</vt:lpstr>
      <vt:lpstr>Igneous Clues</vt:lpstr>
      <vt:lpstr>Igneous Clues</vt:lpstr>
      <vt:lpstr>Igneous Clues</vt:lpstr>
      <vt:lpstr>PowerPoint Presentation</vt:lpstr>
      <vt:lpstr>PowerPoint Presentation</vt:lpstr>
      <vt:lpstr>Mt. Etna</vt:lpstr>
      <vt:lpstr>Identify Your Igneous Samples</vt:lpstr>
      <vt:lpstr>Sedimentary Rock Formation</vt:lpstr>
      <vt:lpstr>Rounded Rocks</vt:lpstr>
      <vt:lpstr>Rounded Rocks</vt:lpstr>
      <vt:lpstr>Rounded Rocks</vt:lpstr>
      <vt:lpstr>Angular Rocks </vt:lpstr>
      <vt:lpstr>Angular Rocks </vt:lpstr>
      <vt:lpstr>Angular Rocks</vt:lpstr>
      <vt:lpstr>Angular Rocks </vt:lpstr>
      <vt:lpstr>Sand</vt:lpstr>
      <vt:lpstr>Sand</vt:lpstr>
      <vt:lpstr>Mud or Clay</vt:lpstr>
      <vt:lpstr>Mud or Clay</vt:lpstr>
      <vt:lpstr>Limey Mud or Clay</vt:lpstr>
      <vt:lpstr>Sedimentary Clues </vt:lpstr>
      <vt:lpstr>Sedimentary Clues </vt:lpstr>
      <vt:lpstr>Sedimentary Clues </vt:lpstr>
      <vt:lpstr>Sedimentary Clues </vt:lpstr>
      <vt:lpstr>Sedimentary Clues </vt:lpstr>
      <vt:lpstr>Sedimentary Clues </vt:lpstr>
      <vt:lpstr>Identify Your Sedimentary Samples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</vt:lpstr>
      <vt:lpstr>Metamorphic Clues</vt:lpstr>
      <vt:lpstr>Metamorphic Clues</vt:lpstr>
      <vt:lpstr>Metamorphic Clues</vt:lpstr>
      <vt:lpstr>Metamorphic Clues</vt:lpstr>
      <vt:lpstr>Identify Your Metamorphic Samples</vt:lpstr>
      <vt:lpstr>Rock Cycle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Cycle</dc:title>
  <dc:creator>Charlie</dc:creator>
  <cp:lastModifiedBy>Charlie</cp:lastModifiedBy>
  <cp:revision>38</cp:revision>
  <dcterms:created xsi:type="dcterms:W3CDTF">2013-10-03T11:35:50Z</dcterms:created>
  <dcterms:modified xsi:type="dcterms:W3CDTF">2014-10-21T15:45:13Z</dcterms:modified>
</cp:coreProperties>
</file>