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7" r:id="rId8"/>
    <p:sldId id="270" r:id="rId9"/>
    <p:sldId id="272" r:id="rId10"/>
    <p:sldId id="273" r:id="rId11"/>
    <p:sldId id="274" r:id="rId12"/>
    <p:sldId id="275" r:id="rId13"/>
    <p:sldId id="279" r:id="rId14"/>
    <p:sldId id="280" r:id="rId15"/>
    <p:sldId id="281" r:id="rId16"/>
    <p:sldId id="284" r:id="rId17"/>
    <p:sldId id="285" r:id="rId18"/>
    <p:sldId id="286" r:id="rId19"/>
    <p:sldId id="287" r:id="rId20"/>
    <p:sldId id="288" r:id="rId21"/>
    <p:sldId id="291" r:id="rId22"/>
    <p:sldId id="263" r:id="rId23"/>
    <p:sldId id="269" r:id="rId24"/>
    <p:sldId id="278" r:id="rId25"/>
    <p:sldId id="282" r:id="rId26"/>
    <p:sldId id="289" r:id="rId27"/>
    <p:sldId id="264" r:id="rId28"/>
    <p:sldId id="266" r:id="rId29"/>
    <p:sldId id="277" r:id="rId30"/>
    <p:sldId id="283" r:id="rId31"/>
    <p:sldId id="290" r:id="rId32"/>
    <p:sldId id="27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75EF-294B-4D42-BAB9-897E4F0D740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C98C-7799-4D67-B35F-856424D2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75EF-294B-4D42-BAB9-897E4F0D740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C98C-7799-4D67-B35F-856424D2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75EF-294B-4D42-BAB9-897E4F0D740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C98C-7799-4D67-B35F-856424D2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75EF-294B-4D42-BAB9-897E4F0D740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C98C-7799-4D67-B35F-856424D2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75EF-294B-4D42-BAB9-897E4F0D740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C98C-7799-4D67-B35F-856424D2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75EF-294B-4D42-BAB9-897E4F0D740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C98C-7799-4D67-B35F-856424D2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75EF-294B-4D42-BAB9-897E4F0D740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C98C-7799-4D67-B35F-856424D2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75EF-294B-4D42-BAB9-897E4F0D740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C98C-7799-4D67-B35F-856424D2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75EF-294B-4D42-BAB9-897E4F0D740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C98C-7799-4D67-B35F-856424D2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75EF-294B-4D42-BAB9-897E4F0D740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C98C-7799-4D67-B35F-856424D2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C75EF-294B-4D42-BAB9-897E4F0D740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8C98C-7799-4D67-B35F-856424D2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C75EF-294B-4D42-BAB9-897E4F0D7407}" type="datetimeFigureOut">
              <a:rPr lang="en-US" smtClean="0"/>
              <a:pPr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8C98C-7799-4D67-B35F-856424D29E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VENUS AND JUPITER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11TH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march11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12TH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march12LAB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13TH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march13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15TH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march15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17TH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march17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18TH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march18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19TH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march19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20TH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march20labe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21ST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march21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22ND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march22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3RD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march3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23RD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march23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</a:t>
            </a:r>
            <a:r>
              <a:rPr lang="en-US" dirty="0" smtClean="0">
                <a:solidFill>
                  <a:schemeClr val="bg1"/>
                </a:solidFill>
              </a:rPr>
              <a:t>26TH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march26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 3 - 7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981200"/>
            <a:ext cx="952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5105400"/>
            <a:ext cx="892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MARCH 3                     MARCH 4                    MARCH 5                   MARCH 6                  MARCH 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6019800"/>
            <a:ext cx="767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 FIVE IMAGES WERE TAKEN AT  ABOUT 6:00 P.M. EST WITH A 55MM LENS.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Content Placeholder 3" descr="march3labe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43100"/>
            <a:ext cx="1752599" cy="2628899"/>
          </a:xfrm>
          <a:prstGeom prst="rect">
            <a:avLst/>
          </a:prstGeom>
        </p:spPr>
      </p:pic>
      <p:pic>
        <p:nvPicPr>
          <p:cNvPr id="17" name="Content Placeholder 3" descr="march4labe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981200"/>
            <a:ext cx="1701800" cy="2552700"/>
          </a:xfrm>
          <a:prstGeom prst="rect">
            <a:avLst/>
          </a:prstGeom>
        </p:spPr>
      </p:pic>
      <p:pic>
        <p:nvPicPr>
          <p:cNvPr id="18" name="Content Placeholder 3" descr="march5LABE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89350" y="1981200"/>
            <a:ext cx="1714500" cy="2571751"/>
          </a:xfrm>
          <a:prstGeom prst="rect">
            <a:avLst/>
          </a:prstGeom>
        </p:spPr>
      </p:pic>
      <p:pic>
        <p:nvPicPr>
          <p:cNvPr id="19" name="Content Placeholder 5" descr="march6label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62600" y="1981200"/>
            <a:ext cx="1727200" cy="2590800"/>
          </a:xfrm>
          <a:prstGeom prst="rect">
            <a:avLst/>
          </a:prstGeom>
        </p:spPr>
      </p:pic>
      <p:pic>
        <p:nvPicPr>
          <p:cNvPr id="21" name="Content Placeholder 20" descr="march7labeled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7391401" y="1981200"/>
            <a:ext cx="1752600" cy="26288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 8 - 12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981200"/>
            <a:ext cx="952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5105400"/>
            <a:ext cx="911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MARCH 8                      MARCH 9                    MARCH 10                   MARCH 11                  MARCH 12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321" y="5638800"/>
            <a:ext cx="79593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IMAGES WERE TAKEN AT ABOUT 6:00 P.M. EST WITH THE  EXCEPTION OF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MARCH 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IMAGE, THAT WAS TAKEN LATER. STARTING WITH MARCH 11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IMAGES WERE TAKEN AT ABOUT 7:00 P.M. EDT USING THE SAME 55MM LENS.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" name="Picture 19" descr="march8labe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1752600" cy="2628900"/>
          </a:xfrm>
          <a:prstGeom prst="rect">
            <a:avLst/>
          </a:prstGeom>
        </p:spPr>
      </p:pic>
      <p:pic>
        <p:nvPicPr>
          <p:cNvPr id="9" name="Content Placeholder 8" descr="march9label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981200"/>
            <a:ext cx="1737255" cy="2605882"/>
          </a:xfrm>
        </p:spPr>
      </p:pic>
      <p:pic>
        <p:nvPicPr>
          <p:cNvPr id="10" name="Picture 9" descr="march10labe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1981200"/>
            <a:ext cx="1727200" cy="2590800"/>
          </a:xfrm>
          <a:prstGeom prst="rect">
            <a:avLst/>
          </a:prstGeom>
        </p:spPr>
      </p:pic>
      <p:pic>
        <p:nvPicPr>
          <p:cNvPr id="12" name="Picture 11" descr="march11label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1981200"/>
            <a:ext cx="1727200" cy="2590800"/>
          </a:xfrm>
          <a:prstGeom prst="rect">
            <a:avLst/>
          </a:prstGeom>
        </p:spPr>
      </p:pic>
      <p:pic>
        <p:nvPicPr>
          <p:cNvPr id="17" name="Picture 16" descr="march12LAB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67600" y="1981200"/>
            <a:ext cx="1701800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 13 - 17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981200"/>
            <a:ext cx="952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5105400"/>
            <a:ext cx="903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MARCH 13                  MARCH 14                    MARCH 15                   MARCH 16              MARCH 17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321" y="5638800"/>
            <a:ext cx="81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IMAGES WERE TAKEN AT ABOUT 7:00 P.M. EDT USING THE SAME 55MM LENS.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march13labe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1727200" cy="2590800"/>
          </a:xfrm>
          <a:prstGeom prst="rect">
            <a:avLst/>
          </a:prstGeom>
        </p:spPr>
      </p:pic>
      <p:pic>
        <p:nvPicPr>
          <p:cNvPr id="8" name="Picture 7" descr="march15labe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83000" y="1981200"/>
            <a:ext cx="1727200" cy="2590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0" y="3429000"/>
            <a:ext cx="95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CLOUDY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march17label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1981200"/>
            <a:ext cx="1752600" cy="2628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0" y="3429000"/>
            <a:ext cx="95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CLOUDY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 18 - 22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981200"/>
            <a:ext cx="952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5105400"/>
            <a:ext cx="9032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MARCH 18                  MARCH 19                    MARCH 20                   MARCH 21              MARCH 22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321" y="5638800"/>
            <a:ext cx="81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IMAGES WERE TAKEN AT ABOUT 7:30 P.M. EDT USING THE SAME 55MM LENS.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 descr="march18labe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1701800" cy="2552700"/>
          </a:xfrm>
          <a:prstGeom prst="rect">
            <a:avLst/>
          </a:prstGeom>
        </p:spPr>
      </p:pic>
      <p:pic>
        <p:nvPicPr>
          <p:cNvPr id="8" name="Picture 7" descr="march19labe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3885" y="2004152"/>
            <a:ext cx="1727200" cy="2590800"/>
          </a:xfrm>
          <a:prstGeom prst="rect">
            <a:avLst/>
          </a:prstGeom>
        </p:spPr>
      </p:pic>
      <p:pic>
        <p:nvPicPr>
          <p:cNvPr id="9" name="Picture 8" descr="march20labe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0128" y="1981200"/>
            <a:ext cx="1727200" cy="2590800"/>
          </a:xfrm>
          <a:prstGeom prst="rect">
            <a:avLst/>
          </a:prstGeom>
        </p:spPr>
      </p:pic>
      <p:pic>
        <p:nvPicPr>
          <p:cNvPr id="10" name="Picture 9" descr="march21label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36894" y="1959166"/>
            <a:ext cx="1752600" cy="2628900"/>
          </a:xfrm>
          <a:prstGeom prst="rect">
            <a:avLst/>
          </a:prstGeom>
        </p:spPr>
      </p:pic>
      <p:pic>
        <p:nvPicPr>
          <p:cNvPr id="12" name="Picture 11" descr="march22label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38835" y="1981200"/>
            <a:ext cx="1727199" cy="2590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23 - 27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981200"/>
            <a:ext cx="952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572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5105400"/>
            <a:ext cx="8715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MARCH 23                  MARCH24                MARCH 25                   MARCH 26            MARCH 27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2321" y="5638800"/>
            <a:ext cx="8117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IMAGES WERE TAKEN AT ABOUT 7:30 P.M. EDT USING THE SAME 55MM LENS.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march23labe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17272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3059668"/>
            <a:ext cx="95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CLOUDY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96485" y="3059668"/>
            <a:ext cx="951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CLOUDY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march26LABEL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00700" y="2000250"/>
            <a:ext cx="1714500" cy="2571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 3 - 7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160704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981200"/>
            <a:ext cx="1676400" cy="244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981200"/>
            <a:ext cx="164554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81200"/>
            <a:ext cx="1676400" cy="248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0" y="1981200"/>
            <a:ext cx="952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4648200"/>
            <a:ext cx="8477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2089.8                             1904.1                        1709.3                     1539.0                      1354.0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6019800"/>
            <a:ext cx="8084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ALL FIVE IMAGES WERE TAKEN AT  ABOUT 6:00 P.M. EST WITH A 55MM LENS. 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DISTANCE BETWEEN THE PLANETS WAS MEASURED TO THE NEAREST 0.1 OF A PIXEL.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4002" y="1905000"/>
            <a:ext cx="174999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9550" y="1524000"/>
            <a:ext cx="876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MARCH 3                     MARCH 4                    MARCH 5                   MARCH 6                  MARCH 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 8 </a:t>
            </a:r>
            <a:r>
              <a:rPr lang="en-US" smtClean="0">
                <a:solidFill>
                  <a:schemeClr val="bg1"/>
                </a:solidFill>
              </a:rPr>
              <a:t>- 12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981200"/>
            <a:ext cx="952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4648200"/>
            <a:ext cx="9025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1204.8                            1026.2                        903.4                              811.5                           697.7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105400"/>
            <a:ext cx="8323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IMAGES WERE TAKEN AT ABOUT 6:00 P.M. EST WITH THE  EXCEPTION OF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MARCH 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IMAGE, THAT WAS TAKEN LATER. STARTING WITH MARCH 11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IMAGES WERE TAKEN AT ABOUT 7:00 P.M. EDT USING THE SAME 55MM LENS. 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DISTANCE BETWEEN THE PLANETS WAS MEASURED TO THE NEAREST 0.1 OF A PIXEL.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1600200" cy="2318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981200"/>
            <a:ext cx="163312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6275" y="1981200"/>
            <a:ext cx="1631450" cy="245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1524000"/>
            <a:ext cx="9168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MARCH 8                      MARCH 9                    MARCH 10               MARCH 11                  MARCH 12</a:t>
            </a: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981200"/>
            <a:ext cx="162685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1162" y="1981200"/>
            <a:ext cx="1602838" cy="239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 13 - 17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981200"/>
            <a:ext cx="952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648200"/>
            <a:ext cx="8595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637.2                                 CLOUDY                     773.4                      CLOUDY                1072.6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105400"/>
            <a:ext cx="874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IMAGES WERE TAKEN AT ABOUT 7:00 P.M. EDT USING THE SAME 55MM LENS. 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DISTANCE BETWEEN THE PLANETS WAS MEASURED TO THE NEAREST 0.1 OF A PIXEL.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524000"/>
            <a:ext cx="8768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MARCH 13                      MARCH 14                   MARCH 15               MARCH 16            MARCH 17</a:t>
            </a: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1600200" cy="2404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81200"/>
            <a:ext cx="1600200" cy="24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981200"/>
            <a:ext cx="1600200" cy="24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MARCH 4TH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march4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 18 - 22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981200"/>
            <a:ext cx="952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648200"/>
            <a:ext cx="900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1347.2                                   1347.7                      1495.5                         1711.8                  1972.2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105400"/>
            <a:ext cx="874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IMAGES WERE TAKEN AT ABOUT 7:30 P.M. EDT USING THE SAME 55MM LENS. 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DISTANCE BETWEEN THE PLANETS WAS MEASURED TO THE NEAREST 0.1 OF A PIXEL.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524000"/>
            <a:ext cx="9191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MARCH 18                      MARCH 19              MARCH 20               MARCH 21                    MARCH 22</a:t>
            </a: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30412"/>
            <a:ext cx="1600200" cy="238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81200"/>
            <a:ext cx="1574800" cy="239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1900" y="1981200"/>
            <a:ext cx="1600200" cy="240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1981200"/>
            <a:ext cx="163818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43800" y="2019744"/>
            <a:ext cx="1600200" cy="24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 23 - 27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981200"/>
            <a:ext cx="952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0" y="4648200"/>
            <a:ext cx="6547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    2088.4                      CLOUDY     </a:t>
            </a:r>
            <a:r>
              <a:rPr lang="en-US" dirty="0" smtClean="0">
                <a:solidFill>
                  <a:schemeClr val="bg1"/>
                </a:solidFill>
              </a:rPr>
              <a:t>                  </a:t>
            </a:r>
            <a:r>
              <a:rPr lang="en-US" dirty="0" err="1" smtClean="0">
                <a:solidFill>
                  <a:schemeClr val="bg1"/>
                </a:solidFill>
              </a:rPr>
              <a:t>CLOUDY</a:t>
            </a:r>
            <a:r>
              <a:rPr lang="en-US" dirty="0" smtClean="0">
                <a:solidFill>
                  <a:schemeClr val="bg1"/>
                </a:solidFill>
              </a:rPr>
              <a:t>               2593.8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5105400"/>
            <a:ext cx="874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THESE IMAGES WERE TAKEN AT ABOUT 7:30 P.M. EDT USING THE SAME 55MM LENS. THE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DISTANCE BETWEEN THE PLANETS WAS MEASURED TO THE NEAREST 0.1 OF A PIXEL.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" y="1524000"/>
            <a:ext cx="8450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MARCH 23                      MARCH 24         MARCH 25               MARCH 26               MARCH 27</a:t>
            </a:r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1200"/>
            <a:ext cx="1676400" cy="248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81200"/>
            <a:ext cx="1600199" cy="241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"/>
          <a:ext cx="8229600" cy="657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 APART IN PIXELS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DISTANCE APART IN PIXELS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2089.8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19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chemeClr val="tx1"/>
                          </a:solidFill>
                        </a:rPr>
                        <a:t>1347.7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1904.1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1495.5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1709.3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1711.8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1539.0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1972.2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1354.0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2088.4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1204.8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CLOUDY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1026.2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CLOUDY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2593.8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811.5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697.7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637.2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773.4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1072.6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1347.2*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5TH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march5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6TH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march6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7TH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march7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8TH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Content Placeholder 7" descr="march8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9TH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march9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MARCH 10TH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march10label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1157</TotalTime>
  <Words>565</Words>
  <Application>Microsoft Office PowerPoint</Application>
  <PresentationFormat>On-screen Show (4:3)</PresentationFormat>
  <Paragraphs>122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VENUS AND JUPITER</vt:lpstr>
      <vt:lpstr>MARCH 3RD</vt:lpstr>
      <vt:lpstr>MARCH 4TH</vt:lpstr>
      <vt:lpstr>MARCH 5TH</vt:lpstr>
      <vt:lpstr>MARCH 6TH</vt:lpstr>
      <vt:lpstr>MARCH 7TH</vt:lpstr>
      <vt:lpstr>MARCH 8TH</vt:lpstr>
      <vt:lpstr>MARCH 9TH</vt:lpstr>
      <vt:lpstr>MARCH 10TH</vt:lpstr>
      <vt:lpstr>MARCH 11TH</vt:lpstr>
      <vt:lpstr>MARCH 12TH</vt:lpstr>
      <vt:lpstr>MARCH 13TH</vt:lpstr>
      <vt:lpstr>MARCH 15TH</vt:lpstr>
      <vt:lpstr>MARCH 17TH</vt:lpstr>
      <vt:lpstr>MARCH 18TH</vt:lpstr>
      <vt:lpstr>MARCH 19TH</vt:lpstr>
      <vt:lpstr>MARCH 20TH</vt:lpstr>
      <vt:lpstr>MARCH 21ST</vt:lpstr>
      <vt:lpstr>MARCH 22ND</vt:lpstr>
      <vt:lpstr>MARCH 23RD</vt:lpstr>
      <vt:lpstr>MARCH 26TH</vt:lpstr>
      <vt:lpstr>MARCH  3 - 7</vt:lpstr>
      <vt:lpstr>MARCH  8 - 12</vt:lpstr>
      <vt:lpstr>MARCH  13 - 17</vt:lpstr>
      <vt:lpstr>MARCH  18 - 22</vt:lpstr>
      <vt:lpstr>MARCH 23 - 27</vt:lpstr>
      <vt:lpstr>MARCH  3 - 7</vt:lpstr>
      <vt:lpstr>MARCH  8 - 12</vt:lpstr>
      <vt:lpstr>MARCH  13 - 17</vt:lpstr>
      <vt:lpstr>MARCH  18 - 22</vt:lpstr>
      <vt:lpstr>MARCH  23 - 27</vt:lpstr>
      <vt:lpstr>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VENUS AND JUPITER</dc:title>
  <dc:creator>Charlie</dc:creator>
  <cp:lastModifiedBy>Charlie</cp:lastModifiedBy>
  <cp:revision>43</cp:revision>
  <dcterms:created xsi:type="dcterms:W3CDTF">2012-03-05T11:20:33Z</dcterms:created>
  <dcterms:modified xsi:type="dcterms:W3CDTF">2012-03-27T00:41:50Z</dcterms:modified>
</cp:coreProperties>
</file>