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slides/slide76.xml" ContentType="application/vnd.openxmlformats-officedocument.presentationml.slide+xml"/>
  <Override PartName="/ppt/slides/slide94.xml" ContentType="application/vnd.openxmlformats-officedocument.presentationml.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slides/slide83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slides/slide72.xml" ContentType="application/vnd.openxmlformats-officedocument.presentationml.slide+xml"/>
  <Override PartName="/ppt/slides/slide90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s/slide79.xml" ContentType="application/vnd.openxmlformats-officedocument.presentationml.slide+xml"/>
  <Override PartName="/ppt/slides/slide99.xml" ContentType="application/vnd.openxmlformats-officedocument.presentationml.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slides/slide68.xml" ContentType="application/vnd.openxmlformats-officedocument.presentationml.slide+xml"/>
  <Override PartName="/ppt/slides/slide77.xml" ContentType="application/vnd.openxmlformats-officedocument.presentationml.slide+xml"/>
  <Override PartName="/ppt/slides/slide88.xml" ContentType="application/vnd.openxmlformats-officedocument.presentationml.slide+xml"/>
  <Override PartName="/ppt/slides/slide9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s/slide66.xml" ContentType="application/vnd.openxmlformats-officedocument.presentationml.slide+xml"/>
  <Override PartName="/ppt/slides/slide75.xml" ContentType="application/vnd.openxmlformats-officedocument.presentationml.slide+xml"/>
  <Override PartName="/ppt/slides/slide86.xml" ContentType="application/vnd.openxmlformats-officedocument.presentationml.slide+xml"/>
  <Override PartName="/ppt/slides/slide95.xml" ContentType="application/vnd.openxmlformats-officedocument.presentationml.slide+xml"/>
  <Override PartName="/ppt/slideLayouts/slideLayout7.xml" ContentType="application/vnd.openxmlformats-officedocument.presentationml.slideLayout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slides/slide64.xml" ContentType="application/vnd.openxmlformats-officedocument.presentationml.slide+xml"/>
  <Override PartName="/ppt/slides/slide73.xml" ContentType="application/vnd.openxmlformats-officedocument.presentationml.slide+xml"/>
  <Override PartName="/ppt/slides/slide84.xml" ContentType="application/vnd.openxmlformats-officedocument.presentationml.slide+xml"/>
  <Override PartName="/ppt/slides/slide93.xml" ContentType="application/vnd.openxmlformats-officedocument.presentationml.slide+xml"/>
  <Override PartName="/ppt/slides/slide101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s/slide62.xml" ContentType="application/vnd.openxmlformats-officedocument.presentationml.slide+xml"/>
  <Override PartName="/ppt/slides/slide71.xml" ContentType="application/vnd.openxmlformats-officedocument.presentationml.slide+xml"/>
  <Override PartName="/ppt/slides/slide80.xml" ContentType="application/vnd.openxmlformats-officedocument.presentationml.slide+xml"/>
  <Override PartName="/ppt/slides/slide82.xml" ContentType="application/vnd.openxmlformats-officedocument.presentationml.slide+xml"/>
  <Override PartName="/ppt/slides/slide91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0.xml" ContentType="application/vnd.openxmlformats-officedocument.presentationml.slideLayout+xml"/>
  <Override PartName="/ppt/slides/slide89.xml" ContentType="application/vnd.openxmlformats-officedocument.presentationml.slide+xml"/>
  <Override PartName="/ppt/slides/slide98.xml" ContentType="application/vnd.openxmlformats-officedocument.presentationml.slide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slides/slide69.xml" ContentType="application/vnd.openxmlformats-officedocument.presentationml.slide+xml"/>
  <Override PartName="/ppt/slides/slide78.xml" ContentType="application/vnd.openxmlformats-officedocument.presentationml.slide+xml"/>
  <Override PartName="/ppt/slides/slide87.xml" ContentType="application/vnd.openxmlformats-officedocument.presentationml.slide+xml"/>
  <Override PartName="/ppt/slides/slide96.xml" ContentType="application/vnd.openxmlformats-officedocument.presentationml.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s/slide67.xml" ContentType="application/vnd.openxmlformats-officedocument.presentationml.slide+xml"/>
  <Override PartName="/ppt/slides/slide85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s/slide74.xml" ContentType="application/vnd.openxmlformats-officedocument.presentationml.slide+xml"/>
  <Override PartName="/ppt/slides/slide92.xml" ContentType="application/vnd.openxmlformats-officedocument.presentationml.slide+xml"/>
  <Override PartName="/ppt/slideLayouts/slideLayout4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slides/slide81.xml" ContentType="application/vnd.openxmlformats-officedocument.presentationml.slide+xml"/>
  <Override PartName="/ppt/slides/slide100.xml" ContentType="application/vnd.openxmlformats-officedocument.presentationml.slide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slides/slide70.xml" ContentType="application/vnd.openxmlformats-officedocument.presentationml.slide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  <p:sldId id="298" r:id="rId44"/>
    <p:sldId id="299" r:id="rId45"/>
    <p:sldId id="300" r:id="rId46"/>
    <p:sldId id="301" r:id="rId47"/>
    <p:sldId id="302" r:id="rId48"/>
    <p:sldId id="303" r:id="rId49"/>
    <p:sldId id="304" r:id="rId50"/>
    <p:sldId id="305" r:id="rId51"/>
    <p:sldId id="306" r:id="rId52"/>
    <p:sldId id="307" r:id="rId53"/>
    <p:sldId id="308" r:id="rId54"/>
    <p:sldId id="309" r:id="rId55"/>
    <p:sldId id="310" r:id="rId56"/>
    <p:sldId id="311" r:id="rId57"/>
    <p:sldId id="312" r:id="rId58"/>
    <p:sldId id="313" r:id="rId59"/>
    <p:sldId id="314" r:id="rId60"/>
    <p:sldId id="315" r:id="rId61"/>
    <p:sldId id="316" r:id="rId62"/>
    <p:sldId id="317" r:id="rId63"/>
    <p:sldId id="318" r:id="rId64"/>
    <p:sldId id="319" r:id="rId65"/>
    <p:sldId id="320" r:id="rId66"/>
    <p:sldId id="321" r:id="rId67"/>
    <p:sldId id="322" r:id="rId68"/>
    <p:sldId id="323" r:id="rId69"/>
    <p:sldId id="324" r:id="rId70"/>
    <p:sldId id="326" r:id="rId71"/>
    <p:sldId id="327" r:id="rId72"/>
    <p:sldId id="328" r:id="rId73"/>
    <p:sldId id="329" r:id="rId74"/>
    <p:sldId id="330" r:id="rId75"/>
    <p:sldId id="331" r:id="rId76"/>
    <p:sldId id="332" r:id="rId77"/>
    <p:sldId id="333" r:id="rId78"/>
    <p:sldId id="334" r:id="rId79"/>
    <p:sldId id="335" r:id="rId80"/>
    <p:sldId id="336" r:id="rId81"/>
    <p:sldId id="337" r:id="rId82"/>
    <p:sldId id="338" r:id="rId83"/>
    <p:sldId id="339" r:id="rId84"/>
    <p:sldId id="340" r:id="rId85"/>
    <p:sldId id="341" r:id="rId86"/>
    <p:sldId id="342" r:id="rId87"/>
    <p:sldId id="343" r:id="rId88"/>
    <p:sldId id="344" r:id="rId89"/>
    <p:sldId id="345" r:id="rId90"/>
    <p:sldId id="346" r:id="rId91"/>
    <p:sldId id="347" r:id="rId92"/>
    <p:sldId id="348" r:id="rId93"/>
    <p:sldId id="349" r:id="rId94"/>
    <p:sldId id="350" r:id="rId95"/>
    <p:sldId id="351" r:id="rId96"/>
    <p:sldId id="352" r:id="rId97"/>
    <p:sldId id="353" r:id="rId98"/>
    <p:sldId id="354" r:id="rId99"/>
    <p:sldId id="355" r:id="rId100"/>
    <p:sldId id="356" r:id="rId101"/>
    <p:sldId id="357" r:id="rId10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86" d="100"/>
          <a:sy n="86" d="100"/>
        </p:scale>
        <p:origin x="-149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87" Type="http://schemas.openxmlformats.org/officeDocument/2006/relationships/slide" Target="slides/slide86.xml"/><Relationship Id="rId102" Type="http://schemas.openxmlformats.org/officeDocument/2006/relationships/slide" Target="slides/slide101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103" Type="http://schemas.openxmlformats.org/officeDocument/2006/relationships/presProps" Target="pres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6" Type="http://schemas.openxmlformats.org/officeDocument/2006/relationships/tableStyles" Target="tableStyles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BE2304-83E9-451B-A919-1339DDDB630B}" type="datetimeFigureOut">
              <a:rPr lang="en-US" smtClean="0"/>
              <a:t>1/27/2012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C44F2E-77C9-4BA2-ADE2-122A40B5446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BE2304-83E9-451B-A919-1339DDDB630B}" type="datetimeFigureOut">
              <a:rPr lang="en-US" smtClean="0"/>
              <a:t>1/27/2012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C44F2E-77C9-4BA2-ADE2-122A40B5446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BE2304-83E9-451B-A919-1339DDDB630B}" type="datetimeFigureOut">
              <a:rPr lang="en-US" smtClean="0"/>
              <a:t>1/27/2012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C44F2E-77C9-4BA2-ADE2-122A40B5446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BE2304-83E9-451B-A919-1339DDDB630B}" type="datetimeFigureOut">
              <a:rPr lang="en-US" smtClean="0"/>
              <a:t>1/27/2012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C44F2E-77C9-4BA2-ADE2-122A40B5446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BE2304-83E9-451B-A919-1339DDDB630B}" type="datetimeFigureOut">
              <a:rPr lang="en-US" smtClean="0"/>
              <a:t>1/27/2012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C44F2E-77C9-4BA2-ADE2-122A40B5446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BE2304-83E9-451B-A919-1339DDDB630B}" type="datetimeFigureOut">
              <a:rPr lang="en-US" smtClean="0"/>
              <a:t>1/27/2012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C44F2E-77C9-4BA2-ADE2-122A40B5446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BE2304-83E9-451B-A919-1339DDDB630B}" type="datetimeFigureOut">
              <a:rPr lang="en-US" smtClean="0"/>
              <a:t>1/27/2012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C44F2E-77C9-4BA2-ADE2-122A40B5446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BE2304-83E9-451B-A919-1339DDDB630B}" type="datetimeFigureOut">
              <a:rPr lang="en-US" smtClean="0"/>
              <a:t>1/27/2012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C44F2E-77C9-4BA2-ADE2-122A40B5446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BE2304-83E9-451B-A919-1339DDDB630B}" type="datetimeFigureOut">
              <a:rPr lang="en-US" smtClean="0"/>
              <a:t>1/27/2012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C44F2E-77C9-4BA2-ADE2-122A40B5446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BE2304-83E9-451B-A919-1339DDDB630B}" type="datetimeFigureOut">
              <a:rPr lang="en-US" smtClean="0"/>
              <a:t>1/27/2012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C44F2E-77C9-4BA2-ADE2-122A40B5446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BE2304-83E9-451B-A919-1339DDDB630B}" type="datetimeFigureOut">
              <a:rPr lang="en-US" smtClean="0"/>
              <a:t>1/27/2012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C44F2E-77C9-4BA2-ADE2-122A40B5446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BE2304-83E9-451B-A919-1339DDDB630B}" type="datetimeFigureOut">
              <a:rPr lang="en-US" smtClean="0"/>
              <a:t>1/27/2012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C44F2E-77C9-4BA2-ADE2-122A40B5446F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0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0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8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8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8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9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9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9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9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9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9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9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9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9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9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ROCK TEST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Content Placeholder 3" descr="3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063345" y="1600200"/>
            <a:ext cx="3017309" cy="4525963"/>
          </a:xfrm>
        </p:spPr>
      </p:pic>
    </p:spTree>
  </p:cSld>
  <p:clrMapOvr>
    <a:masterClrMapping/>
  </p:clrMapOvr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SEDIMENTARY – SHALE/LIMESTONE – 40% (I’M AT A LOSS HERE)</a:t>
            </a:r>
            <a:endParaRPr lang="en-US" dirty="0"/>
          </a:p>
        </p:txBody>
      </p:sp>
      <p:pic>
        <p:nvPicPr>
          <p:cNvPr id="4" name="Content Placeholder 3" descr="25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063345" y="1600200"/>
            <a:ext cx="3017309" cy="4525963"/>
          </a:xfrm>
        </p:spPr>
      </p:pic>
    </p:spTree>
  </p:cSld>
  <p:clrMapOvr>
    <a:masterClrMapping/>
  </p:clrMapOvr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SEDIMENTARY – SHALE/LIMESTONE – 40% (I’M AT A LOSS HERE)</a:t>
            </a:r>
            <a:endParaRPr lang="en-US" dirty="0"/>
          </a:p>
        </p:txBody>
      </p:sp>
      <p:pic>
        <p:nvPicPr>
          <p:cNvPr id="4" name="Content Placeholder 3" descr="25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063345" y="1600200"/>
            <a:ext cx="3017309" cy="4525963"/>
          </a:xfrm>
        </p:spPr>
      </p:pic>
      <p:sp>
        <p:nvSpPr>
          <p:cNvPr id="5" name="TextBox 4"/>
          <p:cNvSpPr txBox="1"/>
          <p:nvPr/>
        </p:nvSpPr>
        <p:spPr>
          <a:xfrm>
            <a:off x="6553200" y="2667000"/>
            <a:ext cx="2660665" cy="20313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CLUES: DEAD LEAF AT</a:t>
            </a:r>
          </a:p>
          <a:p>
            <a:r>
              <a:rPr lang="en-US" b="1" dirty="0" smtClean="0"/>
              <a:t>THE BOTTOM OF THE</a:t>
            </a:r>
          </a:p>
          <a:p>
            <a:r>
              <a:rPr lang="en-US" b="1" dirty="0" smtClean="0"/>
              <a:t>SAMPLE. WHAT DID </a:t>
            </a:r>
          </a:p>
          <a:p>
            <a:r>
              <a:rPr lang="en-US" b="1" dirty="0" smtClean="0"/>
              <a:t>YOU THINK THAT WAS?</a:t>
            </a:r>
          </a:p>
          <a:p>
            <a:r>
              <a:rPr lang="en-US" b="1" dirty="0" smtClean="0"/>
              <a:t>SHAME ON YOU! ALL ONE</a:t>
            </a:r>
          </a:p>
          <a:p>
            <a:r>
              <a:rPr lang="en-US" b="1" dirty="0" smtClean="0"/>
              <a:t>COLOR WITH A HINT OF</a:t>
            </a:r>
          </a:p>
          <a:p>
            <a:r>
              <a:rPr lang="en-US" b="1" dirty="0" smtClean="0"/>
              <a:t>LAYERS</a:t>
            </a:r>
            <a:endParaRPr lang="en-US" b="1" dirty="0"/>
          </a:p>
        </p:txBody>
      </p:sp>
      <p:cxnSp>
        <p:nvCxnSpPr>
          <p:cNvPr id="7" name="Straight Arrow Connector 6"/>
          <p:cNvCxnSpPr/>
          <p:nvPr/>
        </p:nvCxnSpPr>
        <p:spPr>
          <a:xfrm flipV="1">
            <a:off x="3657600" y="4267200"/>
            <a:ext cx="0" cy="1295400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IGNEOUS</a:t>
            </a:r>
            <a:endParaRPr lang="en-US" dirty="0"/>
          </a:p>
        </p:txBody>
      </p:sp>
      <p:pic>
        <p:nvPicPr>
          <p:cNvPr id="4" name="Content Placeholder 3" descr="3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063345" y="1600200"/>
            <a:ext cx="3017309" cy="4525963"/>
          </a:xfr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IGNEOUS – LAVA – 87%</a:t>
            </a:r>
            <a:endParaRPr lang="en-US" dirty="0"/>
          </a:p>
        </p:txBody>
      </p:sp>
      <p:pic>
        <p:nvPicPr>
          <p:cNvPr id="4" name="Content Placeholder 3" descr="3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063345" y="1600200"/>
            <a:ext cx="3017309" cy="4525963"/>
          </a:xfr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IGNEOUS – LAVA – 87%</a:t>
            </a:r>
            <a:endParaRPr lang="en-US" dirty="0"/>
          </a:p>
        </p:txBody>
      </p:sp>
      <p:pic>
        <p:nvPicPr>
          <p:cNvPr id="4" name="Content Placeholder 3" descr="3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063345" y="1600200"/>
            <a:ext cx="3017309" cy="4525963"/>
          </a:xfrm>
        </p:spPr>
      </p:pic>
      <p:sp>
        <p:nvSpPr>
          <p:cNvPr id="5" name="TextBox 4"/>
          <p:cNvSpPr txBox="1"/>
          <p:nvPr/>
        </p:nvSpPr>
        <p:spPr>
          <a:xfrm>
            <a:off x="6248400" y="2514600"/>
            <a:ext cx="27356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CLUES: UNUSUAL SURFACE</a:t>
            </a:r>
            <a:endParaRPr lang="en-US" b="1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063345" y="1600200"/>
            <a:ext cx="3017309" cy="4525963"/>
          </a:xfr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IGNEOUS</a:t>
            </a:r>
            <a:endParaRPr lang="en-US" dirty="0"/>
          </a:p>
        </p:txBody>
      </p:sp>
      <p:pic>
        <p:nvPicPr>
          <p:cNvPr id="4" name="Content Placeholder 3" descr="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063345" y="1600200"/>
            <a:ext cx="3017309" cy="4525963"/>
          </a:xfr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IGNEOUS – PORPHYRY – 73%</a:t>
            </a:r>
            <a:endParaRPr lang="en-US" dirty="0"/>
          </a:p>
        </p:txBody>
      </p:sp>
      <p:pic>
        <p:nvPicPr>
          <p:cNvPr id="4" name="Content Placeholder 3" descr="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063345" y="1600200"/>
            <a:ext cx="3017309" cy="4525963"/>
          </a:xfr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IGNEOUS – PORPHYRY – 73%</a:t>
            </a:r>
            <a:endParaRPr lang="en-US" dirty="0"/>
          </a:p>
        </p:txBody>
      </p:sp>
      <p:pic>
        <p:nvPicPr>
          <p:cNvPr id="4" name="Content Placeholder 3" descr="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063345" y="1600200"/>
            <a:ext cx="3017309" cy="4525963"/>
          </a:xfrm>
        </p:spPr>
      </p:pic>
      <p:sp>
        <p:nvSpPr>
          <p:cNvPr id="5" name="TextBox 4"/>
          <p:cNvSpPr txBox="1"/>
          <p:nvPr/>
        </p:nvSpPr>
        <p:spPr>
          <a:xfrm>
            <a:off x="6477000" y="2590800"/>
            <a:ext cx="2533514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CLUES: CRYSTALS</a:t>
            </a:r>
          </a:p>
          <a:p>
            <a:r>
              <a:rPr lang="en-US" b="1" dirty="0" smtClean="0"/>
              <a:t>SCATTERED AT RANDOM</a:t>
            </a:r>
          </a:p>
          <a:p>
            <a:r>
              <a:rPr lang="en-US" b="1" dirty="0" smtClean="0"/>
              <a:t>SURROUNDED BY FINE</a:t>
            </a:r>
          </a:p>
          <a:p>
            <a:r>
              <a:rPr lang="en-US" b="1" dirty="0" smtClean="0"/>
              <a:t>MATERIAL</a:t>
            </a:r>
            <a:endParaRPr lang="en-US" b="1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5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063345" y="1600200"/>
            <a:ext cx="3017309" cy="4525963"/>
          </a:xfr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METAMORPHIC</a:t>
            </a:r>
            <a:endParaRPr lang="en-US" dirty="0"/>
          </a:p>
        </p:txBody>
      </p:sp>
      <p:pic>
        <p:nvPicPr>
          <p:cNvPr id="4" name="Content Placeholder 3" descr="5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063345" y="1600200"/>
            <a:ext cx="3017309" cy="4525963"/>
          </a:xfr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Content Placeholder 3" descr="1A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063345" y="1600200"/>
            <a:ext cx="3017309" cy="4525963"/>
          </a:xfr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METAMORPHIC – ANTHRACITE COAL – 73%</a:t>
            </a:r>
            <a:endParaRPr lang="en-US" dirty="0"/>
          </a:p>
        </p:txBody>
      </p:sp>
      <p:pic>
        <p:nvPicPr>
          <p:cNvPr id="4" name="Content Placeholder 3" descr="5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063345" y="1600200"/>
            <a:ext cx="3017309" cy="4525963"/>
          </a:xfr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METAMORPHIC – ANTHRACITE COAL – 73%</a:t>
            </a:r>
            <a:endParaRPr lang="en-US" dirty="0"/>
          </a:p>
        </p:txBody>
      </p:sp>
      <p:pic>
        <p:nvPicPr>
          <p:cNvPr id="4" name="Content Placeholder 3" descr="5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063345" y="1524000"/>
            <a:ext cx="3017309" cy="4525963"/>
          </a:xfrm>
        </p:spPr>
      </p:pic>
      <p:sp>
        <p:nvSpPr>
          <p:cNvPr id="5" name="TextBox 4"/>
          <p:cNvSpPr txBox="1"/>
          <p:nvPr/>
        </p:nvSpPr>
        <p:spPr>
          <a:xfrm>
            <a:off x="6324600" y="2438400"/>
            <a:ext cx="2214902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CLUES: HIGH SHEEN.</a:t>
            </a:r>
          </a:p>
          <a:p>
            <a:r>
              <a:rPr lang="en-US" b="1" dirty="0" smtClean="0"/>
              <a:t>SHEEN COLORS LOOK</a:t>
            </a:r>
          </a:p>
          <a:p>
            <a:r>
              <a:rPr lang="en-US" b="1" dirty="0" smtClean="0"/>
              <a:t>LIKE ENGINE OIL IN A</a:t>
            </a:r>
          </a:p>
          <a:p>
            <a:r>
              <a:rPr lang="en-US" b="1" dirty="0" smtClean="0"/>
              <a:t>PUDDLE.</a:t>
            </a:r>
            <a:endParaRPr lang="en-US" b="1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6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063345" y="1600200"/>
            <a:ext cx="3017309" cy="4525963"/>
          </a:xfr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IGNEOUS</a:t>
            </a:r>
            <a:endParaRPr lang="en-US" dirty="0"/>
          </a:p>
        </p:txBody>
      </p:sp>
      <p:pic>
        <p:nvPicPr>
          <p:cNvPr id="4" name="Content Placeholder 3" descr="6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063345" y="1600200"/>
            <a:ext cx="3017309" cy="4525963"/>
          </a:xfr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IGNEOUS – DIORITE – 78%</a:t>
            </a:r>
            <a:endParaRPr lang="en-US" dirty="0"/>
          </a:p>
        </p:txBody>
      </p:sp>
      <p:pic>
        <p:nvPicPr>
          <p:cNvPr id="4" name="Content Placeholder 3" descr="6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063345" y="1600200"/>
            <a:ext cx="3017309" cy="4525963"/>
          </a:xfrm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IGNEOUS – DIORITE – 78%</a:t>
            </a:r>
            <a:endParaRPr lang="en-US" dirty="0"/>
          </a:p>
        </p:txBody>
      </p:sp>
      <p:pic>
        <p:nvPicPr>
          <p:cNvPr id="4" name="Content Placeholder 3" descr="6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063345" y="1600200"/>
            <a:ext cx="3017309" cy="4525963"/>
          </a:xfrm>
        </p:spPr>
      </p:pic>
      <p:sp>
        <p:nvSpPr>
          <p:cNvPr id="5" name="TextBox 4"/>
          <p:cNvSpPr txBox="1"/>
          <p:nvPr/>
        </p:nvSpPr>
        <p:spPr>
          <a:xfrm>
            <a:off x="6324600" y="2590800"/>
            <a:ext cx="252145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CLUES: BLACK &amp; WHITE</a:t>
            </a:r>
          </a:p>
          <a:p>
            <a:r>
              <a:rPr lang="en-US" b="1" dirty="0" smtClean="0"/>
              <a:t>CRYSTALS SCATTERED AT</a:t>
            </a:r>
          </a:p>
          <a:p>
            <a:r>
              <a:rPr lang="en-US" b="1" dirty="0" smtClean="0"/>
              <a:t>RANDOM</a:t>
            </a:r>
            <a:endParaRPr lang="en-US" b="1" dirty="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7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063345" y="1600200"/>
            <a:ext cx="3017309" cy="4525963"/>
          </a:xfrm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SEDIMENTARY</a:t>
            </a:r>
            <a:endParaRPr lang="en-US" dirty="0"/>
          </a:p>
        </p:txBody>
      </p:sp>
      <p:pic>
        <p:nvPicPr>
          <p:cNvPr id="4" name="Content Placeholder 3" descr="7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063345" y="1600200"/>
            <a:ext cx="3017309" cy="4525963"/>
          </a:xfrm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SEDIMENTARY – CONGLOMERATE – 84% (NICELY DONE!!)</a:t>
            </a:r>
            <a:endParaRPr lang="en-US" dirty="0"/>
          </a:p>
        </p:txBody>
      </p:sp>
      <p:pic>
        <p:nvPicPr>
          <p:cNvPr id="4" name="Content Placeholder 3" descr="7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063345" y="1600200"/>
            <a:ext cx="3017309" cy="4525963"/>
          </a:xfrm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SEDIMENTARY – CONGLOMERATE – 84% (NICELY DONE!!)</a:t>
            </a:r>
            <a:endParaRPr lang="en-US" dirty="0"/>
          </a:p>
        </p:txBody>
      </p:sp>
      <p:pic>
        <p:nvPicPr>
          <p:cNvPr id="4" name="Content Placeholder 3" descr="7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063345" y="1600200"/>
            <a:ext cx="3017309" cy="4525963"/>
          </a:xfrm>
        </p:spPr>
      </p:pic>
      <p:sp>
        <p:nvSpPr>
          <p:cNvPr id="5" name="TextBox 4"/>
          <p:cNvSpPr txBox="1"/>
          <p:nvPr/>
        </p:nvSpPr>
        <p:spPr>
          <a:xfrm>
            <a:off x="6477000" y="2438400"/>
            <a:ext cx="256711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CLUES: ROUNDED ROCKS</a:t>
            </a:r>
          </a:p>
          <a:p>
            <a:r>
              <a:rPr lang="en-US" b="1" dirty="0" smtClean="0"/>
              <a:t>SCATTERED AT RANDOM</a:t>
            </a:r>
            <a:endParaRPr lang="en-US" b="1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SEDIMENTARY</a:t>
            </a:r>
            <a:endParaRPr lang="en-US" dirty="0"/>
          </a:p>
        </p:txBody>
      </p:sp>
      <p:pic>
        <p:nvPicPr>
          <p:cNvPr id="4" name="Content Placeholder 3" descr="1A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063345" y="1600200"/>
            <a:ext cx="3017309" cy="4525963"/>
          </a:xfrm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8a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063345" y="1600200"/>
            <a:ext cx="3017309" cy="4525963"/>
          </a:xfrm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SEDIMENTARY</a:t>
            </a:r>
            <a:endParaRPr lang="en-US" dirty="0"/>
          </a:p>
        </p:txBody>
      </p:sp>
      <p:pic>
        <p:nvPicPr>
          <p:cNvPr id="4" name="Content Placeholder 3" descr="8a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063345" y="1600200"/>
            <a:ext cx="3017309" cy="4525963"/>
          </a:xfrm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SEDIMENTARY – LIMESTONE OR CRINOID STEMS OR SHALE – 78%</a:t>
            </a:r>
            <a:endParaRPr lang="en-US" dirty="0"/>
          </a:p>
        </p:txBody>
      </p:sp>
      <p:pic>
        <p:nvPicPr>
          <p:cNvPr id="4" name="Content Placeholder 3" descr="8a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063345" y="1600200"/>
            <a:ext cx="3017309" cy="4525963"/>
          </a:xfrm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SEDIMENTARY – LIMESTONE OR CRINOID STEMS OR SHALE – 78%</a:t>
            </a:r>
            <a:endParaRPr lang="en-US" dirty="0"/>
          </a:p>
        </p:txBody>
      </p:sp>
      <p:pic>
        <p:nvPicPr>
          <p:cNvPr id="4" name="Content Placeholder 3" descr="8a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063345" y="1600200"/>
            <a:ext cx="3017309" cy="4525963"/>
          </a:xfrm>
        </p:spPr>
      </p:pic>
      <p:sp>
        <p:nvSpPr>
          <p:cNvPr id="5" name="TextBox 4"/>
          <p:cNvSpPr txBox="1"/>
          <p:nvPr/>
        </p:nvSpPr>
        <p:spPr>
          <a:xfrm>
            <a:off x="6477000" y="2667000"/>
            <a:ext cx="249735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CLUE: DEAD GUYS AND</a:t>
            </a:r>
          </a:p>
          <a:p>
            <a:r>
              <a:rPr lang="en-US" b="1" dirty="0" smtClean="0"/>
              <a:t>SMOOTH BACKGROUND</a:t>
            </a:r>
            <a:endParaRPr lang="en-US" b="1" dirty="0"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9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063345" y="1600200"/>
            <a:ext cx="3017309" cy="4525963"/>
          </a:xfrm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METAMORPHIC</a:t>
            </a:r>
            <a:endParaRPr lang="en-US" dirty="0"/>
          </a:p>
        </p:txBody>
      </p:sp>
      <p:pic>
        <p:nvPicPr>
          <p:cNvPr id="4" name="Content Placeholder 3" descr="9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063345" y="1600200"/>
            <a:ext cx="3017309" cy="4525963"/>
          </a:xfrm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METAMORPHIC – GNEISS – 55% (SHAME ON YOU!!)</a:t>
            </a:r>
            <a:endParaRPr lang="en-US" dirty="0"/>
          </a:p>
        </p:txBody>
      </p:sp>
      <p:pic>
        <p:nvPicPr>
          <p:cNvPr id="4" name="Content Placeholder 3" descr="9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063345" y="1600200"/>
            <a:ext cx="3017309" cy="4525963"/>
          </a:xfrm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METAMORPHIC – GNEISS – 55% (SHAME ON YOU!!)</a:t>
            </a:r>
            <a:endParaRPr lang="en-US" dirty="0"/>
          </a:p>
        </p:txBody>
      </p:sp>
      <p:pic>
        <p:nvPicPr>
          <p:cNvPr id="4" name="Content Placeholder 3" descr="9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063345" y="1600200"/>
            <a:ext cx="3017309" cy="4525963"/>
          </a:xfrm>
        </p:spPr>
      </p:pic>
      <p:sp>
        <p:nvSpPr>
          <p:cNvPr id="5" name="TextBox 4"/>
          <p:cNvSpPr txBox="1"/>
          <p:nvPr/>
        </p:nvSpPr>
        <p:spPr>
          <a:xfrm>
            <a:off x="6705600" y="2667000"/>
            <a:ext cx="206755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CLUES: CRSYTALS IN</a:t>
            </a:r>
          </a:p>
          <a:p>
            <a:r>
              <a:rPr lang="en-US" b="1" dirty="0" smtClean="0"/>
              <a:t>BANDS OR LAYERS</a:t>
            </a:r>
            <a:endParaRPr lang="en-US" b="1" dirty="0"/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10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063345" y="1600200"/>
            <a:ext cx="3017309" cy="4525963"/>
          </a:xfrm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METAMORPHIC</a:t>
            </a:r>
            <a:endParaRPr lang="en-US" dirty="0"/>
          </a:p>
        </p:txBody>
      </p:sp>
      <p:pic>
        <p:nvPicPr>
          <p:cNvPr id="4" name="Content Placeholder 3" descr="10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063345" y="1600200"/>
            <a:ext cx="3017309" cy="4525963"/>
          </a:xfr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SEDIMENTARY SANDSTONE – 84%</a:t>
            </a:r>
            <a:endParaRPr lang="en-US" dirty="0"/>
          </a:p>
        </p:txBody>
      </p:sp>
      <p:pic>
        <p:nvPicPr>
          <p:cNvPr id="4" name="Content Placeholder 3" descr="1A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063345" y="1600200"/>
            <a:ext cx="3017309" cy="4525963"/>
          </a:xfrm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METAMORPHIC – SCHIST – 66%</a:t>
            </a:r>
            <a:endParaRPr lang="en-US" dirty="0"/>
          </a:p>
        </p:txBody>
      </p:sp>
      <p:pic>
        <p:nvPicPr>
          <p:cNvPr id="4" name="Content Placeholder 3" descr="10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063345" y="1600200"/>
            <a:ext cx="3017309" cy="4525963"/>
          </a:xfrm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METAMORPHIC – SCHIST – 66%</a:t>
            </a:r>
            <a:endParaRPr lang="en-US" dirty="0"/>
          </a:p>
        </p:txBody>
      </p:sp>
      <p:pic>
        <p:nvPicPr>
          <p:cNvPr id="4" name="Content Placeholder 3" descr="10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063345" y="1600200"/>
            <a:ext cx="3017309" cy="4525963"/>
          </a:xfrm>
        </p:spPr>
      </p:pic>
      <p:sp>
        <p:nvSpPr>
          <p:cNvPr id="5" name="TextBox 4"/>
          <p:cNvSpPr txBox="1"/>
          <p:nvPr/>
        </p:nvSpPr>
        <p:spPr>
          <a:xfrm>
            <a:off x="6324600" y="2438400"/>
            <a:ext cx="221137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CLUES: VERY TIGHT</a:t>
            </a:r>
          </a:p>
          <a:p>
            <a:r>
              <a:rPr lang="en-US" b="1" dirty="0" smtClean="0"/>
              <a:t>LAYERS OF CRYSTALS,</a:t>
            </a:r>
          </a:p>
          <a:p>
            <a:r>
              <a:rPr lang="en-US" b="1" dirty="0" smtClean="0"/>
              <a:t>A LOT OF MICA</a:t>
            </a:r>
            <a:endParaRPr lang="en-US" b="1" dirty="0"/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1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063345" y="1600200"/>
            <a:ext cx="3017309" cy="4525963"/>
          </a:xfrm>
        </p:spPr>
      </p:pic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METAMORPHIC  </a:t>
            </a:r>
            <a:endParaRPr lang="en-US" dirty="0"/>
          </a:p>
        </p:txBody>
      </p:sp>
      <p:pic>
        <p:nvPicPr>
          <p:cNvPr id="4" name="Content Placeholder 3" descr="1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063345" y="1600200"/>
            <a:ext cx="3017309" cy="4525963"/>
          </a:xfrm>
        </p:spPr>
      </p:pic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METAMORPHIC – SCHIST – 63%  </a:t>
            </a:r>
            <a:endParaRPr lang="en-US" dirty="0"/>
          </a:p>
        </p:txBody>
      </p:sp>
      <p:pic>
        <p:nvPicPr>
          <p:cNvPr id="4" name="Content Placeholder 3" descr="1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063345" y="1600200"/>
            <a:ext cx="3017309" cy="4525963"/>
          </a:xfrm>
        </p:spPr>
      </p:pic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METAMORPHIC – SCHIST – 63%  </a:t>
            </a:r>
            <a:endParaRPr lang="en-US" dirty="0"/>
          </a:p>
        </p:txBody>
      </p:sp>
      <p:pic>
        <p:nvPicPr>
          <p:cNvPr id="4" name="Content Placeholder 3" descr="1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063345" y="1600200"/>
            <a:ext cx="3017309" cy="4525963"/>
          </a:xfrm>
        </p:spPr>
      </p:pic>
      <p:sp>
        <p:nvSpPr>
          <p:cNvPr id="5" name="TextBox 4"/>
          <p:cNvSpPr txBox="1"/>
          <p:nvPr/>
        </p:nvSpPr>
        <p:spPr>
          <a:xfrm>
            <a:off x="6400800" y="2286000"/>
            <a:ext cx="236648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CLUES: SHEEN, PURPLE</a:t>
            </a:r>
          </a:p>
          <a:p>
            <a:r>
              <a:rPr lang="en-US" b="1" dirty="0" smtClean="0"/>
              <a:t>CRYSTALS, MICA</a:t>
            </a:r>
            <a:endParaRPr lang="en-US" b="1" dirty="0"/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1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063345" y="1600200"/>
            <a:ext cx="3017309" cy="4525963"/>
          </a:xfrm>
        </p:spPr>
      </p:pic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IGNEOUS</a:t>
            </a:r>
            <a:endParaRPr lang="en-US" dirty="0"/>
          </a:p>
        </p:txBody>
      </p:sp>
      <p:pic>
        <p:nvPicPr>
          <p:cNvPr id="4" name="Content Placeholder 3" descr="1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063345" y="1600200"/>
            <a:ext cx="3017309" cy="4525963"/>
          </a:xfrm>
        </p:spPr>
      </p:pic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IGNEOUS – BASALT PORPHYRY – 84% (NICELY DONE!!)</a:t>
            </a:r>
            <a:endParaRPr lang="en-US" dirty="0"/>
          </a:p>
        </p:txBody>
      </p:sp>
      <p:pic>
        <p:nvPicPr>
          <p:cNvPr id="4" name="Content Placeholder 3" descr="1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063345" y="1600200"/>
            <a:ext cx="3017309" cy="4525963"/>
          </a:xfrm>
        </p:spPr>
      </p:pic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IGNEOUS – BASALT PORPHYRY – 84% (NICELY DONE!!)</a:t>
            </a:r>
            <a:endParaRPr lang="en-US" dirty="0"/>
          </a:p>
        </p:txBody>
      </p:sp>
      <p:pic>
        <p:nvPicPr>
          <p:cNvPr id="4" name="Content Placeholder 3" descr="1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063345" y="1600200"/>
            <a:ext cx="3017309" cy="4525963"/>
          </a:xfrm>
        </p:spPr>
      </p:pic>
      <p:sp>
        <p:nvSpPr>
          <p:cNvPr id="5" name="TextBox 4"/>
          <p:cNvSpPr txBox="1"/>
          <p:nvPr/>
        </p:nvSpPr>
        <p:spPr>
          <a:xfrm>
            <a:off x="6324600" y="2286000"/>
            <a:ext cx="253351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CLUES: LARGE CRYSTALS</a:t>
            </a:r>
          </a:p>
          <a:p>
            <a:r>
              <a:rPr lang="en-US" b="1" dirty="0" smtClean="0"/>
              <a:t>SCATTERED AT RANDOM</a:t>
            </a:r>
          </a:p>
          <a:p>
            <a:r>
              <a:rPr lang="en-US" b="1" dirty="0" smtClean="0"/>
              <a:t>IN A DARK MATRIX</a:t>
            </a:r>
            <a:endParaRPr lang="en-US" b="1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SEDIMENTARY SANDSTONE – 84%</a:t>
            </a:r>
            <a:endParaRPr lang="en-US" dirty="0"/>
          </a:p>
        </p:txBody>
      </p:sp>
      <p:pic>
        <p:nvPicPr>
          <p:cNvPr id="4" name="Content Placeholder 3" descr="1A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063345" y="1600200"/>
            <a:ext cx="3017309" cy="4525963"/>
          </a:xfrm>
        </p:spPr>
      </p:pic>
      <p:sp>
        <p:nvSpPr>
          <p:cNvPr id="5" name="TextBox 4"/>
          <p:cNvSpPr txBox="1"/>
          <p:nvPr/>
        </p:nvSpPr>
        <p:spPr>
          <a:xfrm>
            <a:off x="6553200" y="2286000"/>
            <a:ext cx="211782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CLUES: GRITTY FEEL,</a:t>
            </a:r>
          </a:p>
          <a:p>
            <a:r>
              <a:rPr lang="en-US" b="1" dirty="0" smtClean="0"/>
              <a:t>AND LAYERS</a:t>
            </a:r>
            <a:endParaRPr lang="en-US" b="1" dirty="0"/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13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063345" y="1600200"/>
            <a:ext cx="3017309" cy="4525963"/>
          </a:xfrm>
        </p:spPr>
      </p:pic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SEDIMENTARY</a:t>
            </a:r>
            <a:endParaRPr lang="en-US" dirty="0"/>
          </a:p>
        </p:txBody>
      </p:sp>
      <p:pic>
        <p:nvPicPr>
          <p:cNvPr id="4" name="Content Placeholder 3" descr="13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063345" y="1600200"/>
            <a:ext cx="3017309" cy="4525963"/>
          </a:xfrm>
        </p:spPr>
      </p:pic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SEDIMENTARY – SHALE/LIMESTONE – 75% (SHAME ON YOU!!)</a:t>
            </a:r>
            <a:endParaRPr lang="en-US" dirty="0"/>
          </a:p>
        </p:txBody>
      </p:sp>
      <p:pic>
        <p:nvPicPr>
          <p:cNvPr id="4" name="Content Placeholder 3" descr="13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063345" y="1600200"/>
            <a:ext cx="3017309" cy="4525963"/>
          </a:xfrm>
        </p:spPr>
      </p:pic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SEDIMENTARY – SHALE/LIMESTONE – 75% (SHAME ON YOU!!)</a:t>
            </a:r>
            <a:endParaRPr lang="en-US" dirty="0"/>
          </a:p>
        </p:txBody>
      </p:sp>
      <p:pic>
        <p:nvPicPr>
          <p:cNvPr id="4" name="Content Placeholder 3" descr="13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063345" y="1600200"/>
            <a:ext cx="3017309" cy="4525963"/>
          </a:xfrm>
        </p:spPr>
      </p:pic>
      <p:sp>
        <p:nvSpPr>
          <p:cNvPr id="5" name="TextBox 4"/>
          <p:cNvSpPr txBox="1"/>
          <p:nvPr/>
        </p:nvSpPr>
        <p:spPr>
          <a:xfrm>
            <a:off x="6248400" y="2438400"/>
            <a:ext cx="244586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CLUES: ALTERNATING </a:t>
            </a:r>
          </a:p>
          <a:p>
            <a:r>
              <a:rPr lang="en-US" b="1" dirty="0" smtClean="0"/>
              <a:t>LAYERS, FINE MATERIAL</a:t>
            </a:r>
            <a:endParaRPr lang="en-US" b="1" dirty="0"/>
          </a:p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1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063345" y="1600200"/>
            <a:ext cx="3017309" cy="4525963"/>
          </a:xfrm>
        </p:spPr>
      </p:pic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IGNEOUS!!!</a:t>
            </a:r>
            <a:endParaRPr lang="en-US" dirty="0"/>
          </a:p>
        </p:txBody>
      </p:sp>
      <p:pic>
        <p:nvPicPr>
          <p:cNvPr id="4" name="Content Placeholder 3" descr="1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063345" y="1600200"/>
            <a:ext cx="3017309" cy="4525963"/>
          </a:xfrm>
        </p:spPr>
      </p:pic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IGNEOUS!!! – PORPHORY – 27% (I’M SORRY)</a:t>
            </a:r>
            <a:endParaRPr lang="en-US" dirty="0"/>
          </a:p>
        </p:txBody>
      </p:sp>
      <p:pic>
        <p:nvPicPr>
          <p:cNvPr id="4" name="Content Placeholder 3" descr="1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063345" y="1600200"/>
            <a:ext cx="3017309" cy="4525963"/>
          </a:xfrm>
        </p:spPr>
      </p:pic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IGNEOUS!!! – PORPHORY – 27% (I’M SORRY)</a:t>
            </a:r>
            <a:endParaRPr lang="en-US" dirty="0"/>
          </a:p>
        </p:txBody>
      </p:sp>
      <p:pic>
        <p:nvPicPr>
          <p:cNvPr id="4" name="Content Placeholder 3" descr="1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063345" y="1600200"/>
            <a:ext cx="3017309" cy="4525963"/>
          </a:xfrm>
        </p:spPr>
      </p:pic>
      <p:sp>
        <p:nvSpPr>
          <p:cNvPr id="5" name="TextBox 4"/>
          <p:cNvSpPr txBox="1"/>
          <p:nvPr/>
        </p:nvSpPr>
        <p:spPr>
          <a:xfrm>
            <a:off x="6629400" y="2743200"/>
            <a:ext cx="2594428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CLUES: YEAH, RIGHT –</a:t>
            </a:r>
          </a:p>
          <a:p>
            <a:r>
              <a:rPr lang="en-US" b="1" dirty="0" smtClean="0"/>
              <a:t>ONE COLOR CRYSTALS</a:t>
            </a:r>
          </a:p>
          <a:p>
            <a:r>
              <a:rPr lang="en-US" b="1" dirty="0" smtClean="0"/>
              <a:t>SCATTERED AT RANDOM.</a:t>
            </a:r>
          </a:p>
          <a:p>
            <a:r>
              <a:rPr lang="en-US" b="1" dirty="0" smtClean="0"/>
              <a:t>THIS WAS ACTUALLY A </a:t>
            </a:r>
          </a:p>
          <a:p>
            <a:r>
              <a:rPr lang="en-US" b="1" dirty="0" smtClean="0"/>
              <a:t>GRANITE PORPHORY</a:t>
            </a:r>
          </a:p>
          <a:p>
            <a:r>
              <a:rPr lang="en-US" b="1" dirty="0" smtClean="0"/>
              <a:t>(LARGE CRYSTALS</a:t>
            </a:r>
          </a:p>
          <a:p>
            <a:r>
              <a:rPr lang="en-US" b="1" dirty="0" smtClean="0"/>
              <a:t>SURROUNDED BY</a:t>
            </a:r>
          </a:p>
          <a:p>
            <a:r>
              <a:rPr lang="en-US" b="1" dirty="0" smtClean="0"/>
              <a:t>SMALL)</a:t>
            </a:r>
            <a:endParaRPr lang="en-US" b="1" dirty="0"/>
          </a:p>
        </p:txBody>
      </p:sp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15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063345" y="1600200"/>
            <a:ext cx="3017309" cy="4525963"/>
          </a:xfrm>
        </p:spPr>
      </p:pic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IGNEOUS</a:t>
            </a:r>
            <a:endParaRPr lang="en-US" dirty="0"/>
          </a:p>
        </p:txBody>
      </p:sp>
      <p:pic>
        <p:nvPicPr>
          <p:cNvPr id="4" name="Content Placeholder 3" descr="15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063345" y="1600200"/>
            <a:ext cx="3017309" cy="4525963"/>
          </a:xfr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063345" y="1600200"/>
            <a:ext cx="3017309" cy="4525963"/>
          </a:xfrm>
        </p:spPr>
      </p:pic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IGNEOUS – BASALT – 80% (NOT BAD)</a:t>
            </a:r>
            <a:endParaRPr lang="en-US" dirty="0"/>
          </a:p>
        </p:txBody>
      </p:sp>
      <p:pic>
        <p:nvPicPr>
          <p:cNvPr id="4" name="Content Placeholder 3" descr="15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063345" y="1600200"/>
            <a:ext cx="3017309" cy="4525963"/>
          </a:xfrm>
        </p:spPr>
      </p:pic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IGNEOUS – BASALT – 80% (NOT BAD)</a:t>
            </a:r>
            <a:endParaRPr lang="en-US" dirty="0"/>
          </a:p>
        </p:txBody>
      </p:sp>
      <p:pic>
        <p:nvPicPr>
          <p:cNvPr id="4" name="Content Placeholder 3" descr="15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063345" y="1600200"/>
            <a:ext cx="3017309" cy="4525963"/>
          </a:xfrm>
        </p:spPr>
      </p:pic>
      <p:sp>
        <p:nvSpPr>
          <p:cNvPr id="5" name="TextBox 4"/>
          <p:cNvSpPr txBox="1"/>
          <p:nvPr/>
        </p:nvSpPr>
        <p:spPr>
          <a:xfrm>
            <a:off x="6629400" y="2971800"/>
            <a:ext cx="195393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CLUES: DARK, ONE</a:t>
            </a:r>
          </a:p>
          <a:p>
            <a:r>
              <a:rPr lang="en-US" b="1" dirty="0" smtClean="0"/>
              <a:t>COLOR, MASSIVE,</a:t>
            </a:r>
          </a:p>
          <a:p>
            <a:r>
              <a:rPr lang="en-US" b="1" dirty="0" smtClean="0"/>
              <a:t>HOLES)</a:t>
            </a:r>
            <a:endParaRPr lang="en-US" b="1" dirty="0"/>
          </a:p>
        </p:txBody>
      </p:sp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16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063345" y="1600200"/>
            <a:ext cx="3017309" cy="4525963"/>
          </a:xfrm>
        </p:spPr>
      </p:pic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METAMORPHIC</a:t>
            </a:r>
            <a:endParaRPr lang="en-US" dirty="0"/>
          </a:p>
        </p:txBody>
      </p:sp>
      <p:pic>
        <p:nvPicPr>
          <p:cNvPr id="4" name="Content Placeholder 3" descr="16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063345" y="1600200"/>
            <a:ext cx="3017309" cy="4525963"/>
          </a:xfrm>
        </p:spPr>
      </p:pic>
    </p:spTree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METAMORPHIC – SCHIST – 41%</a:t>
            </a:r>
            <a:endParaRPr lang="en-US" dirty="0"/>
          </a:p>
        </p:txBody>
      </p:sp>
      <p:pic>
        <p:nvPicPr>
          <p:cNvPr id="4" name="Content Placeholder 3" descr="16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063345" y="1600200"/>
            <a:ext cx="3017309" cy="4525963"/>
          </a:xfrm>
        </p:spPr>
      </p:pic>
    </p:spTree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METAMORPHIC – SCHIST – 41%</a:t>
            </a:r>
            <a:endParaRPr lang="en-US" dirty="0"/>
          </a:p>
        </p:txBody>
      </p:sp>
      <p:pic>
        <p:nvPicPr>
          <p:cNvPr id="4" name="Content Placeholder 3" descr="16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063345" y="1600200"/>
            <a:ext cx="3017309" cy="4525963"/>
          </a:xfrm>
        </p:spPr>
      </p:pic>
      <p:sp>
        <p:nvSpPr>
          <p:cNvPr id="5" name="TextBox 4"/>
          <p:cNvSpPr txBox="1"/>
          <p:nvPr/>
        </p:nvSpPr>
        <p:spPr>
          <a:xfrm>
            <a:off x="6172200" y="2209800"/>
            <a:ext cx="231877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CLUES: LINES OF DARK</a:t>
            </a:r>
          </a:p>
          <a:p>
            <a:r>
              <a:rPr lang="en-US" b="1" dirty="0" smtClean="0"/>
              <a:t>AND LIGHT MICA</a:t>
            </a:r>
          </a:p>
          <a:p>
            <a:r>
              <a:rPr lang="en-US" b="1" dirty="0" smtClean="0"/>
              <a:t>CRYSTALS</a:t>
            </a:r>
            <a:endParaRPr lang="en-US" b="1" dirty="0"/>
          </a:p>
        </p:txBody>
      </p:sp>
    </p:spTree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17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063345" y="1600200"/>
            <a:ext cx="3017309" cy="4525963"/>
          </a:xfrm>
        </p:spPr>
      </p:pic>
    </p:spTree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IGNEOUS</a:t>
            </a:r>
            <a:endParaRPr lang="en-US" dirty="0"/>
          </a:p>
        </p:txBody>
      </p:sp>
      <p:pic>
        <p:nvPicPr>
          <p:cNvPr id="4" name="Content Placeholder 3" descr="17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063345" y="1600200"/>
            <a:ext cx="3017309" cy="4525963"/>
          </a:xfrm>
        </p:spPr>
      </p:pic>
    </p:spTree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IGNEOUS – OBSIDIAN – 62% (SHAME ON YOU!!! IT SHOULD HAVE BEEN AT LEAST 90%)</a:t>
            </a:r>
            <a:endParaRPr lang="en-US" sz="3200" dirty="0"/>
          </a:p>
        </p:txBody>
      </p:sp>
      <p:pic>
        <p:nvPicPr>
          <p:cNvPr id="4" name="Content Placeholder 3" descr="17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063345" y="1600200"/>
            <a:ext cx="3017309" cy="4525963"/>
          </a:xfrm>
        </p:spPr>
      </p:pic>
    </p:spTree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IGNEOUS – OBSIDIAN – 62% (SHAME ON YOU!!! IT SHOULD HAVE BEEN AT LEAST 90%)</a:t>
            </a:r>
            <a:endParaRPr lang="en-US" sz="3200" dirty="0"/>
          </a:p>
        </p:txBody>
      </p:sp>
      <p:pic>
        <p:nvPicPr>
          <p:cNvPr id="4" name="Content Placeholder 3" descr="17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063345" y="1600200"/>
            <a:ext cx="3017309" cy="4525963"/>
          </a:xfrm>
        </p:spPr>
      </p:pic>
      <p:sp>
        <p:nvSpPr>
          <p:cNvPr id="5" name="TextBox 4"/>
          <p:cNvSpPr txBox="1"/>
          <p:nvPr/>
        </p:nvSpPr>
        <p:spPr>
          <a:xfrm>
            <a:off x="6324600" y="2590800"/>
            <a:ext cx="221041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CLUES: OH PLEASE!!!</a:t>
            </a:r>
          </a:p>
          <a:p>
            <a:r>
              <a:rPr lang="en-US" b="1" dirty="0" smtClean="0"/>
              <a:t>WHAT ELSE COULD IT</a:t>
            </a:r>
          </a:p>
          <a:p>
            <a:r>
              <a:rPr lang="en-US" b="1" dirty="0" smtClean="0"/>
              <a:t>BE?</a:t>
            </a:r>
            <a:endParaRPr lang="en-US" b="1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SEDIMENTARY</a:t>
            </a:r>
            <a:endParaRPr lang="en-US" dirty="0"/>
          </a:p>
        </p:txBody>
      </p:sp>
      <p:pic>
        <p:nvPicPr>
          <p:cNvPr id="4" name="Content Placeholder 3" descr="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063345" y="1600200"/>
            <a:ext cx="3017309" cy="4525963"/>
          </a:xfrm>
        </p:spPr>
      </p:pic>
    </p:spTree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18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063345" y="1600200"/>
            <a:ext cx="3017309" cy="4525963"/>
          </a:xfrm>
        </p:spPr>
      </p:pic>
    </p:spTree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METAMOPHIC</a:t>
            </a:r>
            <a:endParaRPr lang="en-US" dirty="0"/>
          </a:p>
        </p:txBody>
      </p:sp>
      <p:pic>
        <p:nvPicPr>
          <p:cNvPr id="4" name="Content Placeholder 3" descr="18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063345" y="1600200"/>
            <a:ext cx="3017309" cy="4525963"/>
          </a:xfrm>
        </p:spPr>
      </p:pic>
    </p:spTree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METAMOPHIC – SCHIST – 81% (NICELY DONE!!)</a:t>
            </a:r>
            <a:endParaRPr lang="en-US" dirty="0"/>
          </a:p>
        </p:txBody>
      </p:sp>
      <p:pic>
        <p:nvPicPr>
          <p:cNvPr id="4" name="Content Placeholder 3" descr="18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063345" y="1600200"/>
            <a:ext cx="3017309" cy="4525963"/>
          </a:xfrm>
        </p:spPr>
      </p:pic>
    </p:spTree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METAMOPHIC – SCHIST – 81% (NICELY DONE!!)</a:t>
            </a:r>
            <a:endParaRPr lang="en-US" dirty="0"/>
          </a:p>
        </p:txBody>
      </p:sp>
      <p:pic>
        <p:nvPicPr>
          <p:cNvPr id="4" name="Content Placeholder 3" descr="18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063345" y="1600200"/>
            <a:ext cx="3017309" cy="4525963"/>
          </a:xfrm>
        </p:spPr>
      </p:pic>
      <p:sp>
        <p:nvSpPr>
          <p:cNvPr id="5" name="TextBox 4"/>
          <p:cNvSpPr txBox="1"/>
          <p:nvPr/>
        </p:nvSpPr>
        <p:spPr>
          <a:xfrm>
            <a:off x="6553200" y="2667000"/>
            <a:ext cx="242002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CLUES: VERY HIGH</a:t>
            </a:r>
          </a:p>
          <a:p>
            <a:r>
              <a:rPr lang="en-US" b="1" dirty="0" smtClean="0"/>
              <a:t>SHEEN. MICA CRYSTALS</a:t>
            </a:r>
          </a:p>
          <a:p>
            <a:r>
              <a:rPr lang="en-US" b="1" dirty="0" smtClean="0"/>
              <a:t>IN BANDS</a:t>
            </a:r>
            <a:endParaRPr lang="en-US" b="1" dirty="0"/>
          </a:p>
        </p:txBody>
      </p:sp>
    </p:spTree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19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063345" y="1600200"/>
            <a:ext cx="3017309" cy="4525963"/>
          </a:xfrm>
        </p:spPr>
      </p:pic>
    </p:spTree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IGNEOUS</a:t>
            </a:r>
            <a:endParaRPr lang="en-US" dirty="0"/>
          </a:p>
        </p:txBody>
      </p:sp>
      <p:pic>
        <p:nvPicPr>
          <p:cNvPr id="4" name="Content Placeholder 3" descr="19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063345" y="1600200"/>
            <a:ext cx="3017309" cy="4525963"/>
          </a:xfrm>
        </p:spPr>
      </p:pic>
    </p:spTree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IGNEOUS – DIORITE – 67% (SHAME ON YOU!!)</a:t>
            </a:r>
            <a:endParaRPr lang="en-US" dirty="0"/>
          </a:p>
        </p:txBody>
      </p:sp>
      <p:pic>
        <p:nvPicPr>
          <p:cNvPr id="4" name="Content Placeholder 3" descr="19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063345" y="1600200"/>
            <a:ext cx="3017309" cy="4525963"/>
          </a:xfrm>
        </p:spPr>
      </p:pic>
    </p:spTree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IGNEOUS – DIORITE – 67% (SHAME ON YOU!!)</a:t>
            </a:r>
            <a:endParaRPr lang="en-US" dirty="0"/>
          </a:p>
        </p:txBody>
      </p:sp>
      <p:pic>
        <p:nvPicPr>
          <p:cNvPr id="4" name="Content Placeholder 3" descr="19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063345" y="1600200"/>
            <a:ext cx="3017309" cy="4525963"/>
          </a:xfrm>
        </p:spPr>
      </p:pic>
      <p:sp>
        <p:nvSpPr>
          <p:cNvPr id="5" name="TextBox 4"/>
          <p:cNvSpPr txBox="1"/>
          <p:nvPr/>
        </p:nvSpPr>
        <p:spPr>
          <a:xfrm>
            <a:off x="6324600" y="2209800"/>
            <a:ext cx="267053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CLUES: DARK AND LIGHT</a:t>
            </a:r>
          </a:p>
          <a:p>
            <a:r>
              <a:rPr lang="en-US" b="1" dirty="0" smtClean="0"/>
              <a:t>CRYSTALS SCATTEREDMAT</a:t>
            </a:r>
          </a:p>
          <a:p>
            <a:r>
              <a:rPr lang="en-US" b="1" dirty="0" smtClean="0"/>
              <a:t>RANDOM</a:t>
            </a:r>
            <a:endParaRPr lang="en-US" b="1" dirty="0"/>
          </a:p>
        </p:txBody>
      </p:sp>
    </p:spTree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20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063345" y="1600200"/>
            <a:ext cx="3017309" cy="4525963"/>
          </a:xfrm>
        </p:spPr>
      </p:pic>
    </p:spTree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IGNEOUS</a:t>
            </a:r>
            <a:endParaRPr lang="en-US" dirty="0"/>
          </a:p>
        </p:txBody>
      </p:sp>
      <p:pic>
        <p:nvPicPr>
          <p:cNvPr id="4" name="Content Placeholder 3" descr="20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063345" y="1600200"/>
            <a:ext cx="3017309" cy="4525963"/>
          </a:xfr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SEDIMENTARY – SHALE/LIMESTONE – 84%</a:t>
            </a:r>
            <a:endParaRPr lang="en-US" dirty="0"/>
          </a:p>
        </p:txBody>
      </p:sp>
      <p:pic>
        <p:nvPicPr>
          <p:cNvPr id="4" name="Content Placeholder 3" descr="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063345" y="1600200"/>
            <a:ext cx="3017309" cy="4525963"/>
          </a:xfrm>
        </p:spPr>
      </p:pic>
    </p:spTree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IGNEOUS – BASALT – 48% (THIS WAS A SHOCK!! IT MUST HAVE BEEN THE QUARTZ VEIN)</a:t>
            </a:r>
            <a:endParaRPr lang="en-US" sz="2800" dirty="0"/>
          </a:p>
        </p:txBody>
      </p:sp>
      <p:pic>
        <p:nvPicPr>
          <p:cNvPr id="4" name="Content Placeholder 3" descr="20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063345" y="1600200"/>
            <a:ext cx="3017309" cy="4525963"/>
          </a:xfrm>
        </p:spPr>
      </p:pic>
    </p:spTree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IGNEOUS – BASALT – 48% (THIS WAS A SHOCK!! IT MUST HAVE BEEN THE QUARTZ VEIN)</a:t>
            </a:r>
            <a:endParaRPr lang="en-US" sz="2800" dirty="0"/>
          </a:p>
        </p:txBody>
      </p:sp>
      <p:pic>
        <p:nvPicPr>
          <p:cNvPr id="4" name="Content Placeholder 3" descr="20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063345" y="1600200"/>
            <a:ext cx="3017309" cy="4525963"/>
          </a:xfrm>
        </p:spPr>
      </p:pic>
      <p:sp>
        <p:nvSpPr>
          <p:cNvPr id="5" name="TextBox 4"/>
          <p:cNvSpPr txBox="1"/>
          <p:nvPr/>
        </p:nvSpPr>
        <p:spPr>
          <a:xfrm>
            <a:off x="6400800" y="2590800"/>
            <a:ext cx="246208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CLUES: DARK, MASSIVE,</a:t>
            </a:r>
          </a:p>
          <a:p>
            <a:r>
              <a:rPr lang="en-US" b="1" dirty="0" smtClean="0"/>
              <a:t>NO DETAIL</a:t>
            </a:r>
            <a:endParaRPr lang="en-US" b="1" dirty="0"/>
          </a:p>
        </p:txBody>
      </p:sp>
    </p:spTree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2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063345" y="1600200"/>
            <a:ext cx="3017309" cy="4525963"/>
          </a:xfrm>
        </p:spPr>
      </p:pic>
    </p:spTree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IGNEOUS</a:t>
            </a:r>
            <a:endParaRPr lang="en-US" dirty="0"/>
          </a:p>
        </p:txBody>
      </p:sp>
      <p:pic>
        <p:nvPicPr>
          <p:cNvPr id="4" name="Content Placeholder 3" descr="2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063345" y="1600200"/>
            <a:ext cx="3017309" cy="4525963"/>
          </a:xfrm>
        </p:spPr>
      </p:pic>
    </p:spTree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IGNEOUS – GRANITE – 72% (WHY DID YOU MISS THIS ONE??)</a:t>
            </a:r>
            <a:endParaRPr lang="en-US" dirty="0"/>
          </a:p>
        </p:txBody>
      </p:sp>
      <p:pic>
        <p:nvPicPr>
          <p:cNvPr id="4" name="Content Placeholder 3" descr="2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063345" y="1600200"/>
            <a:ext cx="3017309" cy="4525963"/>
          </a:xfrm>
        </p:spPr>
      </p:pic>
    </p:spTree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IGNEOUS – GRANITE – 72% (WHY DID YOU MISS THIS ONE??)</a:t>
            </a:r>
            <a:endParaRPr lang="en-US" dirty="0"/>
          </a:p>
        </p:txBody>
      </p:sp>
      <p:pic>
        <p:nvPicPr>
          <p:cNvPr id="4" name="Content Placeholder 3" descr="2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063345" y="1600200"/>
            <a:ext cx="3017309" cy="4525963"/>
          </a:xfrm>
        </p:spPr>
      </p:pic>
      <p:sp>
        <p:nvSpPr>
          <p:cNvPr id="5" name="TextBox 4"/>
          <p:cNvSpPr txBox="1"/>
          <p:nvPr/>
        </p:nvSpPr>
        <p:spPr>
          <a:xfrm>
            <a:off x="6629400" y="2743200"/>
            <a:ext cx="2533514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CLUES: LIGHT AND</a:t>
            </a:r>
          </a:p>
          <a:p>
            <a:r>
              <a:rPr lang="en-US" b="1" dirty="0" smtClean="0"/>
              <a:t>DARK CRYSTALS</a:t>
            </a:r>
          </a:p>
          <a:p>
            <a:r>
              <a:rPr lang="en-US" b="1" dirty="0" smtClean="0"/>
              <a:t>SCATTERED AT RANDOM</a:t>
            </a:r>
          </a:p>
          <a:p>
            <a:r>
              <a:rPr lang="en-US" b="1" dirty="0" smtClean="0"/>
              <a:t>WITH MANY TAN </a:t>
            </a:r>
          </a:p>
          <a:p>
            <a:r>
              <a:rPr lang="en-US" b="1" dirty="0" smtClean="0"/>
              <a:t>FELDSPAR CRYSTALS</a:t>
            </a:r>
            <a:endParaRPr lang="en-US" b="1" dirty="0"/>
          </a:p>
        </p:txBody>
      </p:sp>
    </p:spTree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2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063345" y="1600200"/>
            <a:ext cx="3017309" cy="4525963"/>
          </a:xfrm>
        </p:spPr>
      </p:pic>
    </p:spTree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METAMORPHIC</a:t>
            </a:r>
            <a:endParaRPr lang="en-US" dirty="0"/>
          </a:p>
        </p:txBody>
      </p:sp>
      <p:pic>
        <p:nvPicPr>
          <p:cNvPr id="4" name="Content Placeholder 3" descr="2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063345" y="1600200"/>
            <a:ext cx="3017309" cy="4525963"/>
          </a:xfrm>
        </p:spPr>
      </p:pic>
    </p:spTree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METAMORPHIC – SLATE/PHYLLITE – 29% (HOW DID YOU MISS THIS??)</a:t>
            </a:r>
            <a:endParaRPr lang="en-US" dirty="0"/>
          </a:p>
        </p:txBody>
      </p:sp>
      <p:pic>
        <p:nvPicPr>
          <p:cNvPr id="4" name="Content Placeholder 3" descr="2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063345" y="1600200"/>
            <a:ext cx="3017309" cy="4525963"/>
          </a:xfrm>
        </p:spPr>
      </p:pic>
    </p:spTree>
  </p:cSld>
  <p:clrMapOvr>
    <a:masterClrMapping/>
  </p:clrMapOvr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METAMORPHIC – SLATE/PHYLLITE – 29% (HOW DID YOU MISS THIS??)</a:t>
            </a:r>
            <a:endParaRPr lang="en-US" dirty="0"/>
          </a:p>
        </p:txBody>
      </p:sp>
      <p:pic>
        <p:nvPicPr>
          <p:cNvPr id="4" name="Content Placeholder 3" descr="2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063345" y="1600200"/>
            <a:ext cx="3017309" cy="4525963"/>
          </a:xfrm>
        </p:spPr>
      </p:pic>
      <p:sp>
        <p:nvSpPr>
          <p:cNvPr id="5" name="TextBox 4"/>
          <p:cNvSpPr txBox="1"/>
          <p:nvPr/>
        </p:nvSpPr>
        <p:spPr>
          <a:xfrm>
            <a:off x="6324600" y="2438400"/>
            <a:ext cx="2477153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CLUES: ONE COLOR,</a:t>
            </a:r>
          </a:p>
          <a:p>
            <a:r>
              <a:rPr lang="en-US" b="1" dirty="0" smtClean="0"/>
              <a:t>FOLITATED WITH A LOW</a:t>
            </a:r>
          </a:p>
          <a:p>
            <a:r>
              <a:rPr lang="en-US" b="1" dirty="0" smtClean="0"/>
              <a:t>SHEEN. HOW DID YOU</a:t>
            </a:r>
          </a:p>
          <a:p>
            <a:r>
              <a:rPr lang="en-US" b="1" dirty="0" smtClean="0"/>
              <a:t>MISS THIS ONE?????</a:t>
            </a:r>
            <a:endParaRPr lang="en-US" b="1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SEDIMENTARY – SHALE/LIMESTONE – 84%</a:t>
            </a:r>
            <a:endParaRPr lang="en-US" dirty="0"/>
          </a:p>
        </p:txBody>
      </p:sp>
      <p:pic>
        <p:nvPicPr>
          <p:cNvPr id="4" name="Content Placeholder 3" descr="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063345" y="1600200"/>
            <a:ext cx="3017309" cy="4525963"/>
          </a:xfrm>
        </p:spPr>
      </p:pic>
      <p:sp>
        <p:nvSpPr>
          <p:cNvPr id="5" name="TextBox 4"/>
          <p:cNvSpPr txBox="1"/>
          <p:nvPr/>
        </p:nvSpPr>
        <p:spPr>
          <a:xfrm>
            <a:off x="6324600" y="2590800"/>
            <a:ext cx="256153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CLUES: LAYERS, SMOOTH</a:t>
            </a:r>
          </a:p>
          <a:p>
            <a:r>
              <a:rPr lang="en-US" b="1" dirty="0" smtClean="0"/>
              <a:t>TEXTURE</a:t>
            </a:r>
            <a:endParaRPr lang="en-US" b="1" dirty="0"/>
          </a:p>
        </p:txBody>
      </p:sp>
    </p:spTree>
  </p:cSld>
  <p:clrMapOvr>
    <a:masterClrMapping/>
  </p:clrMapOvr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23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063345" y="1600200"/>
            <a:ext cx="3017309" cy="4525963"/>
          </a:xfrm>
        </p:spPr>
      </p:pic>
    </p:spTree>
  </p:cSld>
  <p:clrMapOvr>
    <a:masterClrMapping/>
  </p:clrMapOvr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SEDIMENTARY</a:t>
            </a:r>
            <a:endParaRPr lang="en-US" dirty="0"/>
          </a:p>
        </p:txBody>
      </p:sp>
      <p:pic>
        <p:nvPicPr>
          <p:cNvPr id="4" name="Content Placeholder 3" descr="23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063345" y="1600200"/>
            <a:ext cx="3017309" cy="4525963"/>
          </a:xfrm>
        </p:spPr>
      </p:pic>
    </p:spTree>
  </p:cSld>
  <p:clrMapOvr>
    <a:masterClrMapping/>
  </p:clrMapOvr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SEDIMENTARY – GEODE – 71% (SHOULD HAVE DONE BETTER)</a:t>
            </a:r>
            <a:endParaRPr lang="en-US" dirty="0"/>
          </a:p>
        </p:txBody>
      </p:sp>
      <p:pic>
        <p:nvPicPr>
          <p:cNvPr id="4" name="Content Placeholder 3" descr="23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063345" y="1600200"/>
            <a:ext cx="3017309" cy="4525963"/>
          </a:xfrm>
        </p:spPr>
      </p:pic>
    </p:spTree>
  </p:cSld>
  <p:clrMapOvr>
    <a:masterClrMapping/>
  </p:clrMapOvr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SEDIMENTARY – GEODE – 71% (SHOULD HAVE DONE BETTER)</a:t>
            </a:r>
            <a:endParaRPr lang="en-US" dirty="0"/>
          </a:p>
        </p:txBody>
      </p:sp>
      <p:pic>
        <p:nvPicPr>
          <p:cNvPr id="4" name="Content Placeholder 3" descr="23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063345" y="1600200"/>
            <a:ext cx="3017309" cy="4525963"/>
          </a:xfrm>
        </p:spPr>
      </p:pic>
      <p:sp>
        <p:nvSpPr>
          <p:cNvPr id="5" name="TextBox 4"/>
          <p:cNvSpPr txBox="1"/>
          <p:nvPr/>
        </p:nvSpPr>
        <p:spPr>
          <a:xfrm>
            <a:off x="6324600" y="2438400"/>
            <a:ext cx="243964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CLUES: SPHERE WITH</a:t>
            </a:r>
          </a:p>
          <a:p>
            <a:r>
              <a:rPr lang="en-US" b="1" dirty="0" smtClean="0"/>
              <a:t>CRYSTALS ALL HEADING</a:t>
            </a:r>
          </a:p>
          <a:p>
            <a:r>
              <a:rPr lang="en-US" b="1" dirty="0" smtClean="0"/>
              <a:t>TOWARD THE CENTER</a:t>
            </a:r>
            <a:endParaRPr lang="en-US" b="1" dirty="0"/>
          </a:p>
        </p:txBody>
      </p:sp>
    </p:spTree>
  </p:cSld>
  <p:clrMapOvr>
    <a:masterClrMapping/>
  </p:clrMapOvr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2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063345" y="1600200"/>
            <a:ext cx="3017309" cy="4525963"/>
          </a:xfrm>
        </p:spPr>
      </p:pic>
    </p:spTree>
  </p:cSld>
  <p:clrMapOvr>
    <a:masterClrMapping/>
  </p:clrMapOvr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SEDIMENTARY</a:t>
            </a:r>
            <a:endParaRPr lang="en-US" dirty="0"/>
          </a:p>
        </p:txBody>
      </p:sp>
      <p:pic>
        <p:nvPicPr>
          <p:cNvPr id="4" name="Content Placeholder 3" descr="2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063345" y="1600200"/>
            <a:ext cx="3017309" cy="4525963"/>
          </a:xfrm>
        </p:spPr>
      </p:pic>
    </p:spTree>
  </p:cSld>
  <p:clrMapOvr>
    <a:masterClrMapping/>
  </p:clrMapOvr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1143000"/>
          </a:xfrm>
        </p:spPr>
        <p:txBody>
          <a:bodyPr>
            <a:noAutofit/>
          </a:bodyPr>
          <a:lstStyle/>
          <a:p>
            <a:r>
              <a:rPr lang="en-US" sz="3200" dirty="0" smtClean="0"/>
              <a:t>SEDIMENTARY – SHALE/LIMESTONE – 54% (OH COME ON!!!! HOW COULD YOU MISS THIS ONE???)</a:t>
            </a:r>
            <a:endParaRPr lang="en-US" sz="3200" dirty="0"/>
          </a:p>
        </p:txBody>
      </p:sp>
      <p:pic>
        <p:nvPicPr>
          <p:cNvPr id="4" name="Content Placeholder 3" descr="2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063345" y="1600200"/>
            <a:ext cx="3017309" cy="4525963"/>
          </a:xfrm>
        </p:spPr>
      </p:pic>
    </p:spTree>
  </p:cSld>
  <p:clrMapOvr>
    <a:masterClrMapping/>
  </p:clrMapOvr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1143000"/>
          </a:xfrm>
        </p:spPr>
        <p:txBody>
          <a:bodyPr>
            <a:noAutofit/>
          </a:bodyPr>
          <a:lstStyle/>
          <a:p>
            <a:r>
              <a:rPr lang="en-US" sz="3200" dirty="0" smtClean="0"/>
              <a:t>SEDIMENTARY – SHALE/LIMESTONE – 54% (OH COME ON!!!! HOW COULD YOU MISS THIS ONE???)</a:t>
            </a:r>
            <a:endParaRPr lang="en-US" sz="3200" dirty="0"/>
          </a:p>
        </p:txBody>
      </p:sp>
      <p:pic>
        <p:nvPicPr>
          <p:cNvPr id="4" name="Content Placeholder 3" descr="2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063345" y="1600200"/>
            <a:ext cx="3017309" cy="4525963"/>
          </a:xfrm>
        </p:spPr>
      </p:pic>
      <p:sp>
        <p:nvSpPr>
          <p:cNvPr id="5" name="TextBox 4"/>
          <p:cNvSpPr txBox="1"/>
          <p:nvPr/>
        </p:nvSpPr>
        <p:spPr>
          <a:xfrm>
            <a:off x="6248400" y="2438400"/>
            <a:ext cx="2521781" cy="258532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CLUES: ALTERNATING </a:t>
            </a:r>
          </a:p>
          <a:p>
            <a:r>
              <a:rPr lang="en-US" b="1" dirty="0" smtClean="0"/>
              <a:t>LAYERS, LOOK! LOOK! </a:t>
            </a:r>
          </a:p>
          <a:p>
            <a:r>
              <a:rPr lang="en-US" b="1" dirty="0" smtClean="0"/>
              <a:t>THERE WAS AN EARTH-</a:t>
            </a:r>
          </a:p>
          <a:p>
            <a:r>
              <a:rPr lang="en-US" b="1" dirty="0" smtClean="0"/>
              <a:t>QUAKE AND THE LAYERS</a:t>
            </a:r>
          </a:p>
          <a:p>
            <a:r>
              <a:rPr lang="en-US" b="1" dirty="0" smtClean="0"/>
              <a:t>SHIFTED! REMEMBER I</a:t>
            </a:r>
          </a:p>
          <a:p>
            <a:r>
              <a:rPr lang="en-US" b="1" dirty="0" smtClean="0"/>
              <a:t>MADE A BIG DEAL OUT</a:t>
            </a:r>
          </a:p>
          <a:p>
            <a:r>
              <a:rPr lang="en-US" b="1" dirty="0" smtClean="0"/>
              <a:t>OF THAT? I CAN’T BE-</a:t>
            </a:r>
          </a:p>
          <a:p>
            <a:r>
              <a:rPr lang="en-US" b="1" dirty="0" smtClean="0"/>
              <a:t>LIEVE YOU MISSED THIS</a:t>
            </a:r>
          </a:p>
          <a:p>
            <a:r>
              <a:rPr lang="en-US" b="1" dirty="0" smtClean="0"/>
              <a:t>ONE THAT BADLY.)</a:t>
            </a:r>
            <a:endParaRPr lang="en-US" b="1" dirty="0"/>
          </a:p>
        </p:txBody>
      </p:sp>
    </p:spTree>
  </p:cSld>
  <p:clrMapOvr>
    <a:masterClrMapping/>
  </p:clrMapOvr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Content Placeholder 3" descr="25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063345" y="1600200"/>
            <a:ext cx="3017309" cy="4525963"/>
          </a:xfrm>
        </p:spPr>
      </p:pic>
    </p:spTree>
  </p:cSld>
  <p:clrMapOvr>
    <a:masterClrMapping/>
  </p:clrMapOvr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SEDIMENTARY</a:t>
            </a:r>
            <a:endParaRPr lang="en-US" dirty="0"/>
          </a:p>
        </p:txBody>
      </p:sp>
      <p:pic>
        <p:nvPicPr>
          <p:cNvPr id="4" name="Content Placeholder 3" descr="25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063345" y="1600200"/>
            <a:ext cx="3017309" cy="4525963"/>
          </a:xfr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65</TotalTime>
  <Words>851</Words>
  <Application>Microsoft Office PowerPoint</Application>
  <PresentationFormat>On-screen Show (4:3)</PresentationFormat>
  <Paragraphs>161</Paragraphs>
  <Slides>101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101</vt:i4>
      </vt:variant>
    </vt:vector>
  </HeadingPairs>
  <TitlesOfParts>
    <vt:vector size="102" baseType="lpstr">
      <vt:lpstr>Office Theme</vt:lpstr>
      <vt:lpstr>ROCK TEST</vt:lpstr>
      <vt:lpstr>Slide 2</vt:lpstr>
      <vt:lpstr>SEDIMENTARY</vt:lpstr>
      <vt:lpstr>SEDIMENTARY SANDSTONE – 84%</vt:lpstr>
      <vt:lpstr>SEDIMENTARY SANDSTONE – 84%</vt:lpstr>
      <vt:lpstr>Slide 6</vt:lpstr>
      <vt:lpstr>SEDIMENTARY</vt:lpstr>
      <vt:lpstr>SEDIMENTARY – SHALE/LIMESTONE – 84%</vt:lpstr>
      <vt:lpstr>SEDIMENTARY – SHALE/LIMESTONE – 84%</vt:lpstr>
      <vt:lpstr>Slide 10</vt:lpstr>
      <vt:lpstr>IGNEOUS</vt:lpstr>
      <vt:lpstr>IGNEOUS – LAVA – 87%</vt:lpstr>
      <vt:lpstr>IGNEOUS – LAVA – 87%</vt:lpstr>
      <vt:lpstr>Slide 14</vt:lpstr>
      <vt:lpstr>IGNEOUS</vt:lpstr>
      <vt:lpstr>IGNEOUS – PORPHYRY – 73%</vt:lpstr>
      <vt:lpstr>IGNEOUS – PORPHYRY – 73%</vt:lpstr>
      <vt:lpstr>Slide 18</vt:lpstr>
      <vt:lpstr>METAMORPHIC</vt:lpstr>
      <vt:lpstr>METAMORPHIC – ANTHRACITE COAL – 73%</vt:lpstr>
      <vt:lpstr>METAMORPHIC – ANTHRACITE COAL – 73%</vt:lpstr>
      <vt:lpstr>Slide 22</vt:lpstr>
      <vt:lpstr>IGNEOUS</vt:lpstr>
      <vt:lpstr>IGNEOUS – DIORITE – 78%</vt:lpstr>
      <vt:lpstr>IGNEOUS – DIORITE – 78%</vt:lpstr>
      <vt:lpstr>Slide 26</vt:lpstr>
      <vt:lpstr>SEDIMENTARY</vt:lpstr>
      <vt:lpstr>SEDIMENTARY – CONGLOMERATE – 84% (NICELY DONE!!)</vt:lpstr>
      <vt:lpstr>SEDIMENTARY – CONGLOMERATE – 84% (NICELY DONE!!)</vt:lpstr>
      <vt:lpstr>Slide 30</vt:lpstr>
      <vt:lpstr>SEDIMENTARY</vt:lpstr>
      <vt:lpstr>SEDIMENTARY – LIMESTONE OR CRINOID STEMS OR SHALE – 78%</vt:lpstr>
      <vt:lpstr>SEDIMENTARY – LIMESTONE OR CRINOID STEMS OR SHALE – 78%</vt:lpstr>
      <vt:lpstr>Slide 34</vt:lpstr>
      <vt:lpstr>METAMORPHIC</vt:lpstr>
      <vt:lpstr>METAMORPHIC – GNEISS – 55% (SHAME ON YOU!!)</vt:lpstr>
      <vt:lpstr>METAMORPHIC – GNEISS – 55% (SHAME ON YOU!!)</vt:lpstr>
      <vt:lpstr>Slide 38</vt:lpstr>
      <vt:lpstr>METAMORPHIC</vt:lpstr>
      <vt:lpstr>METAMORPHIC – SCHIST – 66%</vt:lpstr>
      <vt:lpstr>METAMORPHIC – SCHIST – 66%</vt:lpstr>
      <vt:lpstr>Slide 42</vt:lpstr>
      <vt:lpstr>METAMORPHIC  </vt:lpstr>
      <vt:lpstr>METAMORPHIC – SCHIST – 63%  </vt:lpstr>
      <vt:lpstr>METAMORPHIC – SCHIST – 63%  </vt:lpstr>
      <vt:lpstr>Slide 46</vt:lpstr>
      <vt:lpstr>IGNEOUS</vt:lpstr>
      <vt:lpstr>IGNEOUS – BASALT PORPHYRY – 84% (NICELY DONE!!)</vt:lpstr>
      <vt:lpstr>IGNEOUS – BASALT PORPHYRY – 84% (NICELY DONE!!)</vt:lpstr>
      <vt:lpstr>Slide 50</vt:lpstr>
      <vt:lpstr>SEDIMENTARY</vt:lpstr>
      <vt:lpstr>SEDIMENTARY – SHALE/LIMESTONE – 75% (SHAME ON YOU!!)</vt:lpstr>
      <vt:lpstr>SEDIMENTARY – SHALE/LIMESTONE – 75% (SHAME ON YOU!!)</vt:lpstr>
      <vt:lpstr>Slide 54</vt:lpstr>
      <vt:lpstr>IGNEOUS!!!</vt:lpstr>
      <vt:lpstr>IGNEOUS!!! – PORPHORY – 27% (I’M SORRY)</vt:lpstr>
      <vt:lpstr>IGNEOUS!!! – PORPHORY – 27% (I’M SORRY)</vt:lpstr>
      <vt:lpstr>Slide 58</vt:lpstr>
      <vt:lpstr>IGNEOUS</vt:lpstr>
      <vt:lpstr>IGNEOUS – BASALT – 80% (NOT BAD)</vt:lpstr>
      <vt:lpstr>IGNEOUS – BASALT – 80% (NOT BAD)</vt:lpstr>
      <vt:lpstr>Slide 62</vt:lpstr>
      <vt:lpstr>METAMORPHIC</vt:lpstr>
      <vt:lpstr>METAMORPHIC – SCHIST – 41%</vt:lpstr>
      <vt:lpstr>METAMORPHIC – SCHIST – 41%</vt:lpstr>
      <vt:lpstr>Slide 66</vt:lpstr>
      <vt:lpstr>IGNEOUS</vt:lpstr>
      <vt:lpstr>IGNEOUS – OBSIDIAN – 62% (SHAME ON YOU!!! IT SHOULD HAVE BEEN AT LEAST 90%)</vt:lpstr>
      <vt:lpstr>IGNEOUS – OBSIDIAN – 62% (SHAME ON YOU!!! IT SHOULD HAVE BEEN AT LEAST 90%)</vt:lpstr>
      <vt:lpstr>Slide 70</vt:lpstr>
      <vt:lpstr>METAMOPHIC</vt:lpstr>
      <vt:lpstr>METAMOPHIC – SCHIST – 81% (NICELY DONE!!)</vt:lpstr>
      <vt:lpstr>METAMOPHIC – SCHIST – 81% (NICELY DONE!!)</vt:lpstr>
      <vt:lpstr>Slide 74</vt:lpstr>
      <vt:lpstr>IGNEOUS</vt:lpstr>
      <vt:lpstr>IGNEOUS – DIORITE – 67% (SHAME ON YOU!!)</vt:lpstr>
      <vt:lpstr>IGNEOUS – DIORITE – 67% (SHAME ON YOU!!)</vt:lpstr>
      <vt:lpstr>Slide 78</vt:lpstr>
      <vt:lpstr>IGNEOUS</vt:lpstr>
      <vt:lpstr>IGNEOUS – BASALT – 48% (THIS WAS A SHOCK!! IT MUST HAVE BEEN THE QUARTZ VEIN)</vt:lpstr>
      <vt:lpstr>IGNEOUS – BASALT – 48% (THIS WAS A SHOCK!! IT MUST HAVE BEEN THE QUARTZ VEIN)</vt:lpstr>
      <vt:lpstr>Slide 82</vt:lpstr>
      <vt:lpstr>IGNEOUS</vt:lpstr>
      <vt:lpstr>IGNEOUS – GRANITE – 72% (WHY DID YOU MISS THIS ONE??)</vt:lpstr>
      <vt:lpstr>IGNEOUS – GRANITE – 72% (WHY DID YOU MISS THIS ONE??)</vt:lpstr>
      <vt:lpstr>Slide 86</vt:lpstr>
      <vt:lpstr>METAMORPHIC</vt:lpstr>
      <vt:lpstr>METAMORPHIC – SLATE/PHYLLITE – 29% (HOW DID YOU MISS THIS??)</vt:lpstr>
      <vt:lpstr>METAMORPHIC – SLATE/PHYLLITE – 29% (HOW DID YOU MISS THIS??)</vt:lpstr>
      <vt:lpstr>Slide 90</vt:lpstr>
      <vt:lpstr>SEDIMENTARY</vt:lpstr>
      <vt:lpstr>SEDIMENTARY – GEODE – 71% (SHOULD HAVE DONE BETTER)</vt:lpstr>
      <vt:lpstr>SEDIMENTARY – GEODE – 71% (SHOULD HAVE DONE BETTER)</vt:lpstr>
      <vt:lpstr>Slide 94</vt:lpstr>
      <vt:lpstr>SEDIMENTARY</vt:lpstr>
      <vt:lpstr>SEDIMENTARY – SHALE/LIMESTONE – 54% (OH COME ON!!!! HOW COULD YOU MISS THIS ONE???)</vt:lpstr>
      <vt:lpstr>SEDIMENTARY – SHALE/LIMESTONE – 54% (OH COME ON!!!! HOW COULD YOU MISS THIS ONE???)</vt:lpstr>
      <vt:lpstr>Slide 98</vt:lpstr>
      <vt:lpstr>SEDIMENTARY</vt:lpstr>
      <vt:lpstr>SEDIMENTARY – SHALE/LIMESTONE – 40% (I’M AT A LOSS HERE)</vt:lpstr>
      <vt:lpstr>SEDIMENTARY – SHALE/LIMESTONE – 40% (I’M AT A LOSS HERE)</vt:lpstr>
    </vt:vector>
  </TitlesOfParts>
  <Company>Hewlett-Packard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ROCK TEST</dc:title>
  <dc:creator>Charlie</dc:creator>
  <cp:lastModifiedBy>Charlie</cp:lastModifiedBy>
  <cp:revision>9</cp:revision>
  <dcterms:created xsi:type="dcterms:W3CDTF">2012-01-28T01:52:35Z</dcterms:created>
  <dcterms:modified xsi:type="dcterms:W3CDTF">2012-01-28T02:58:10Z</dcterms:modified>
</cp:coreProperties>
</file>