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9" r:id="rId12"/>
    <p:sldId id="267" r:id="rId13"/>
    <p:sldId id="272" r:id="rId14"/>
    <p:sldId id="273" r:id="rId15"/>
    <p:sldId id="268" r:id="rId16"/>
    <p:sldId id="271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6F51-FCBD-49C7-BD52-5E6AF9B9D0F7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6FE6-ED53-4B90-9026-AD87F4E35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82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6F51-FCBD-49C7-BD52-5E6AF9B9D0F7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6FE6-ED53-4B90-9026-AD87F4E35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56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6F51-FCBD-49C7-BD52-5E6AF9B9D0F7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6FE6-ED53-4B90-9026-AD87F4E35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6F51-FCBD-49C7-BD52-5E6AF9B9D0F7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6FE6-ED53-4B90-9026-AD87F4E35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10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6F51-FCBD-49C7-BD52-5E6AF9B9D0F7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6FE6-ED53-4B90-9026-AD87F4E35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84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6F51-FCBD-49C7-BD52-5E6AF9B9D0F7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6FE6-ED53-4B90-9026-AD87F4E35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27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6F51-FCBD-49C7-BD52-5E6AF9B9D0F7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6FE6-ED53-4B90-9026-AD87F4E35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5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6F51-FCBD-49C7-BD52-5E6AF9B9D0F7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6FE6-ED53-4B90-9026-AD87F4E35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81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6F51-FCBD-49C7-BD52-5E6AF9B9D0F7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6FE6-ED53-4B90-9026-AD87F4E35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10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6F51-FCBD-49C7-BD52-5E6AF9B9D0F7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6FE6-ED53-4B90-9026-AD87F4E35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57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6F51-FCBD-49C7-BD52-5E6AF9B9D0F7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6FE6-ED53-4B90-9026-AD87F4E35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36F51-FCBD-49C7-BD52-5E6AF9B9D0F7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E6FE6-ED53-4B90-9026-AD87F4E35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3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72700" cy="678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FOSSILS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The Most Important Story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9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MYSTERY SAMPLE #2 – JURASSIC (?) (201 -145 MILLION YEARS AGO)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6400"/>
            <a:ext cx="69342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0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MYSTERY SAMPLE #3 - JURASSIC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828800"/>
            <a:ext cx="65532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FISH – GREEN RIVER SHALE (EOCENE 56.0 – 33.9 MILLION YEARS AGO)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15886"/>
            <a:ext cx="69342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1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PALM FROND – GREEN RIVER SHALE (EOCENE 56.0 – 33.9 MYA)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447800"/>
            <a:ext cx="77343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1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PALM FROND – GREEN RIVER SHALE (EOCENE 56.0 – 33.9 MYA)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90600" y="1524001"/>
            <a:ext cx="777240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8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CALVERT CLIFF SHELLS – MIOCENE (23.0 – 5.3 MILLION YEARS AGO)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52600"/>
            <a:ext cx="40005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966029"/>
            <a:ext cx="39624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3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MYSTERY SAMPLE #4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47800"/>
            <a:ext cx="7543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3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ACTUAL PRESERVATION (AMBER – MIOCENE 23.0-5.3 MYA) MUSHED ICKY IN PLASTIC - RECENT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3" y="2133600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TRILOBITES (CAMBRIAN – PERMIAN 541 – 252 MILLION YEARS AGO)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61282" y="2213883"/>
            <a:ext cx="4139290" cy="2759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0170" y="2209801"/>
            <a:ext cx="4114801" cy="2743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12468" y="2207533"/>
            <a:ext cx="4101192" cy="273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2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TRILOBITES (CAMBRIAN – PERMIAN)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29" y="1524000"/>
            <a:ext cx="70104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6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BRACHIOPODS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(CAMBRIAN – PRESENT)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51000"/>
            <a:ext cx="72390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0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STRAIGHT &amp; COILED SHELLED CEPHALOPODS (ORDOVICIAN 485 MYA – PRESENT)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057400"/>
            <a:ext cx="41148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973285"/>
            <a:ext cx="4093028" cy="27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5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CORAL (CAMBRIAN – PRESENT)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4495800" cy="299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799591"/>
            <a:ext cx="4021489" cy="286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2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MYSTERY SAMPLE #1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01800"/>
            <a:ext cx="71628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1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LEPIDODENDRON – CARBONIFEROUS (359 – 299 MILLION YEARS AGO)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0"/>
            <a:ext cx="7086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6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FERNS PERMIAN (?) - PRESENT(299 -NOW)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0"/>
            <a:ext cx="7086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2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158</Words>
  <Application>Microsoft Office PowerPoint</Application>
  <PresentationFormat>On-screen Show (4:3)</PresentationFormat>
  <Paragraphs>18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FOSSILS</vt:lpstr>
      <vt:lpstr>TRILOBITES (CAMBRIAN – PERMIAN 541 – 252 MILLION YEARS AGO)</vt:lpstr>
      <vt:lpstr>TRILOBITES (CAMBRIAN – PERMIAN)</vt:lpstr>
      <vt:lpstr>BRACHIOPODS  (CAMBRIAN – PRESENT)</vt:lpstr>
      <vt:lpstr>STRAIGHT &amp; COILED SHELLED CEPHALOPODS (ORDOVICIAN 485 MYA – PRESENT)</vt:lpstr>
      <vt:lpstr>CORAL (CAMBRIAN – PRESENT) </vt:lpstr>
      <vt:lpstr>MYSTERY SAMPLE #1</vt:lpstr>
      <vt:lpstr>LEPIDODENDRON – CARBONIFEROUS (359 – 299 MILLION YEARS AGO)</vt:lpstr>
      <vt:lpstr>FERNS PERMIAN (?) - PRESENT(299 -NOW)</vt:lpstr>
      <vt:lpstr>MYSTERY SAMPLE #2 – JURASSIC (?) (201 -145 MILLION YEARS AGO)</vt:lpstr>
      <vt:lpstr>MYSTERY SAMPLE #3 - JURASSIC</vt:lpstr>
      <vt:lpstr>FISH – GREEN RIVER SHALE (EOCENE 56.0 – 33.9 MILLION YEARS AGO)</vt:lpstr>
      <vt:lpstr>PALM FROND – GREEN RIVER SHALE (EOCENE 56.0 – 33.9 MYA)</vt:lpstr>
      <vt:lpstr>PALM FROND – GREEN RIVER SHALE (EOCENE 56.0 – 33.9 MYA)</vt:lpstr>
      <vt:lpstr>CALVERT CLIFF SHELLS – MIOCENE (23.0 – 5.3 MILLION YEARS AGO) </vt:lpstr>
      <vt:lpstr>MYSTERY SAMPLE #4</vt:lpstr>
      <vt:lpstr>ACTUAL PRESERVATION (AMBER – MIOCENE 23.0-5.3 MYA) MUSHED ICKY IN PLASTIC - RECENT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FOSSILS</dc:title>
  <dc:creator>Charlie</dc:creator>
  <cp:lastModifiedBy>Charlie</cp:lastModifiedBy>
  <cp:revision>16</cp:revision>
  <dcterms:created xsi:type="dcterms:W3CDTF">2013-10-09T17:37:13Z</dcterms:created>
  <dcterms:modified xsi:type="dcterms:W3CDTF">2013-10-24T14:54:36Z</dcterms:modified>
</cp:coreProperties>
</file>