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2" d="100"/>
          <a:sy n="4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24C8-6FFD-4F62-B48B-0110DB7C7019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F9F1-4D72-40B8-A500-86D44A498B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lips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766" y="0"/>
            <a:ext cx="64590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ANNULAR ECLIPSE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MAY 20,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345" y="0"/>
            <a:ext cx="457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http://spaceweather.com/submissions/pics/w/Will-Davis-Eclipse-05-20-12ed_1337789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277350" cy="820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20520-IMG_1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20520-IMG_1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0520-IMG_1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20520-IMG_1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0520-IMG_1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56" y="1219200"/>
            <a:ext cx="7913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0520-IMG_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0520-IMG_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4572000" cy="3429000"/>
          </a:xfrm>
        </p:spPr>
      </p:pic>
      <p:pic>
        <p:nvPicPr>
          <p:cNvPr id="6" name="Picture 5" descr="20120520-IMG_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4597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2012May20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805781"/>
            <a:ext cx="4190999" cy="452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webresponsepro.com/eclipse/wp-content/uploads/2012/01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96" y="1295400"/>
            <a:ext cx="833820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exploratorium.edu/eclipse/annular/2012/images/slides/annularecli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12" y="588371"/>
            <a:ext cx="8296776" cy="568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lips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340" y="1819116"/>
            <a:ext cx="3703320" cy="4088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ANNULAR ECLIPSE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ANNULAR ECLIPSE</dc:title>
  <dc:creator>Charlie</dc:creator>
  <cp:lastModifiedBy>Charlie</cp:lastModifiedBy>
  <cp:revision>2</cp:revision>
  <dcterms:created xsi:type="dcterms:W3CDTF">2012-05-23T19:57:23Z</dcterms:created>
  <dcterms:modified xsi:type="dcterms:W3CDTF">2012-05-23T20:41:40Z</dcterms:modified>
</cp:coreProperties>
</file>