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0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87B24-8CE2-42E5-82C3-5E7E94A1F3E6}" type="datetimeFigureOut">
              <a:rPr lang="en-US"/>
              <a:pPr>
                <a:defRPr/>
              </a:pPr>
              <a:t>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D237C-C612-4FED-AC1D-6BB9223F3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3E722-11A3-460B-A82A-AA8C18210F15}" type="datetimeFigureOut">
              <a:rPr lang="en-US"/>
              <a:pPr>
                <a:defRPr/>
              </a:pPr>
              <a:t>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C5539-E07A-4C14-96D9-0EE98DD42E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00EAC-5780-4F78-9A9E-6B998E9EDC5D}" type="datetimeFigureOut">
              <a:rPr lang="en-US"/>
              <a:pPr>
                <a:defRPr/>
              </a:pPr>
              <a:t>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B3C78-1006-4BFF-87C3-76B492A6D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17A18-FFEA-4A48-900E-478AAB50C260}" type="datetimeFigureOut">
              <a:rPr lang="en-US"/>
              <a:pPr>
                <a:defRPr/>
              </a:pPr>
              <a:t>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9E2EB-61E5-4F91-86AF-E99E7511F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A4E5D-A08F-4E22-955B-E33CCFB027CC}" type="datetimeFigureOut">
              <a:rPr lang="en-US"/>
              <a:pPr>
                <a:defRPr/>
              </a:pPr>
              <a:t>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3E32A-823B-4634-BFFA-213BDF203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029B7-1713-48C4-A4BD-A5F8C0341B02}" type="datetimeFigureOut">
              <a:rPr lang="en-US"/>
              <a:pPr>
                <a:defRPr/>
              </a:pPr>
              <a:t>1/26/2012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AE3FA-72F0-4718-89C6-719123D69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F0EB8-7F8B-4987-A5CD-4EE41CD6D867}" type="datetimeFigureOut">
              <a:rPr lang="en-US"/>
              <a:pPr>
                <a:defRPr/>
              </a:pPr>
              <a:t>1/26/2012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0A96B-BA86-4C06-A230-CD0BCC13C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AE94F-D5A0-43C5-A5BF-AF3AE3E25560}" type="datetimeFigureOut">
              <a:rPr lang="en-US"/>
              <a:pPr>
                <a:defRPr/>
              </a:pPr>
              <a:t>1/26/2012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74DF8-2459-45DE-BBD4-743F6DD13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7AB28-AF1E-42D5-A2ED-DC1F49AA212C}" type="datetimeFigureOut">
              <a:rPr lang="en-US"/>
              <a:pPr>
                <a:defRPr/>
              </a:pPr>
              <a:t>1/26/2012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1021E-45D1-4980-B75D-C6004F74B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03A9F-D53A-45D4-8EAD-872CA590A189}" type="datetimeFigureOut">
              <a:rPr lang="en-US"/>
              <a:pPr>
                <a:defRPr/>
              </a:pPr>
              <a:t>1/26/2012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FA6BB-7B80-433A-A721-89D8E8A34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2B1B0-BCF7-4335-B801-386A1A97D82D}" type="datetimeFigureOut">
              <a:rPr lang="en-US"/>
              <a:pPr>
                <a:defRPr/>
              </a:pPr>
              <a:t>1/26/2012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492A8-8242-4D6C-9C19-79BEBB0999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50997A-82E3-44CD-96C0-1F0A931EDB53}" type="datetimeFigureOut">
              <a:rPr lang="en-US"/>
              <a:pPr>
                <a:defRPr/>
              </a:pPr>
              <a:t>1/26/2012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6BA17D-439F-4C62-A364-4E11792C92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Metamorphic Lab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GNEISS 3</a:t>
            </a:r>
          </a:p>
        </p:txBody>
      </p:sp>
      <p:pic>
        <p:nvPicPr>
          <p:cNvPr id="11267" name="Content Placeholder 3" descr="GNEIS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METAMORPHOSED BASALT</a:t>
            </a:r>
          </a:p>
        </p:txBody>
      </p:sp>
      <p:pic>
        <p:nvPicPr>
          <p:cNvPr id="12291" name="Content Placeholder 3" descr="METBASAL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MARBLE</a:t>
            </a:r>
          </a:p>
        </p:txBody>
      </p:sp>
      <p:pic>
        <p:nvPicPr>
          <p:cNvPr id="13315" name="Content Placeholder 3" descr="MARB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SLICKENSIDES</a:t>
            </a:r>
          </a:p>
        </p:txBody>
      </p:sp>
      <p:pic>
        <p:nvPicPr>
          <p:cNvPr id="14339" name="Content Placeholder 3" descr="SLICKENSID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QUARTZITE</a:t>
            </a:r>
          </a:p>
        </p:txBody>
      </p:sp>
      <p:pic>
        <p:nvPicPr>
          <p:cNvPr id="15363" name="Content Placeholder 3" descr="QUARTZI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ANTHRACITE COAL</a:t>
            </a:r>
          </a:p>
        </p:txBody>
      </p:sp>
      <p:pic>
        <p:nvPicPr>
          <p:cNvPr id="16387" name="Content Placeholder 3" descr="ANTHCO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GRAPHITE</a:t>
            </a:r>
          </a:p>
        </p:txBody>
      </p:sp>
      <p:pic>
        <p:nvPicPr>
          <p:cNvPr id="17411" name="Content Placeholder 3" descr="GRAPHI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JUST FOR CHUCKLES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#1</a:t>
            </a:r>
          </a:p>
        </p:txBody>
      </p:sp>
      <p:pic>
        <p:nvPicPr>
          <p:cNvPr id="19459" name="Content Placeholder 3" descr="GNEISS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#1 METAMORPHIC</a:t>
            </a:r>
          </a:p>
        </p:txBody>
      </p:sp>
      <p:pic>
        <p:nvPicPr>
          <p:cNvPr id="20483" name="Content Placeholder 3" descr="GNEISS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SLATE</a:t>
            </a:r>
          </a:p>
        </p:txBody>
      </p:sp>
      <p:pic>
        <p:nvPicPr>
          <p:cNvPr id="30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#1 METAMORPHIC - GNEISS</a:t>
            </a:r>
          </a:p>
        </p:txBody>
      </p:sp>
      <p:pic>
        <p:nvPicPr>
          <p:cNvPr id="21507" name="Content Placeholder 3" descr="GNEISS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#2</a:t>
            </a:r>
          </a:p>
        </p:txBody>
      </p:sp>
      <p:pic>
        <p:nvPicPr>
          <p:cNvPr id="22531" name="Content Placeholder 3" descr="BRECC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#2 SEDIMENTARY</a:t>
            </a:r>
          </a:p>
        </p:txBody>
      </p:sp>
      <p:pic>
        <p:nvPicPr>
          <p:cNvPr id="23555" name="Content Placeholder 3" descr="BRECC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#2 SEDIMENTARY - BRECCIA</a:t>
            </a:r>
          </a:p>
        </p:txBody>
      </p:sp>
      <p:pic>
        <p:nvPicPr>
          <p:cNvPr id="24579" name="Content Placeholder 3" descr="BRECC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#3</a:t>
            </a:r>
          </a:p>
        </p:txBody>
      </p:sp>
      <p:pic>
        <p:nvPicPr>
          <p:cNvPr id="25603" name="Content Placeholder 3" descr="burges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#3 SEDIMENTARY</a:t>
            </a:r>
          </a:p>
        </p:txBody>
      </p:sp>
      <p:pic>
        <p:nvPicPr>
          <p:cNvPr id="26627" name="Content Placeholder 3" descr="burges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#3 SEDIMENTARY – SHALE/LIMESTONE</a:t>
            </a:r>
          </a:p>
        </p:txBody>
      </p:sp>
      <p:pic>
        <p:nvPicPr>
          <p:cNvPr id="27651" name="Content Placeholder 3" descr="burges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#4</a:t>
            </a:r>
          </a:p>
        </p:txBody>
      </p:sp>
      <p:pic>
        <p:nvPicPr>
          <p:cNvPr id="28675" name="Content Placeholder 5" descr="DIORITE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#4 IGNEOUS</a:t>
            </a:r>
          </a:p>
        </p:txBody>
      </p:sp>
      <p:pic>
        <p:nvPicPr>
          <p:cNvPr id="29699" name="Content Placeholder 5" descr="DIORITE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#4 IGNEOUS - DIORITE</a:t>
            </a:r>
          </a:p>
        </p:txBody>
      </p:sp>
      <p:pic>
        <p:nvPicPr>
          <p:cNvPr id="30723" name="Content Placeholder 5" descr="DIORITE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PHYLLITE</a:t>
            </a:r>
          </a:p>
        </p:txBody>
      </p:sp>
      <p:pic>
        <p:nvPicPr>
          <p:cNvPr id="40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#5</a:t>
            </a:r>
          </a:p>
        </p:txBody>
      </p:sp>
      <p:pic>
        <p:nvPicPr>
          <p:cNvPr id="31747" name="Content Placeholder 3" descr="GNEISS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#5 METAMORPHIC</a:t>
            </a:r>
          </a:p>
        </p:txBody>
      </p:sp>
      <p:pic>
        <p:nvPicPr>
          <p:cNvPr id="32771" name="Content Placeholder 3" descr="GNEISS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#5 METAMORPHIC - GNEISS</a:t>
            </a:r>
          </a:p>
        </p:txBody>
      </p:sp>
      <p:pic>
        <p:nvPicPr>
          <p:cNvPr id="33795" name="Content Placeholder 3" descr="GNEISS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#6</a:t>
            </a:r>
          </a:p>
        </p:txBody>
      </p:sp>
      <p:pic>
        <p:nvPicPr>
          <p:cNvPr id="34819" name="Content Placeholder 3" descr="brachiopod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#6 SEDIMENTARY</a:t>
            </a:r>
          </a:p>
        </p:txBody>
      </p:sp>
      <p:pic>
        <p:nvPicPr>
          <p:cNvPr id="35843" name="Content Placeholder 3" descr="brachiopod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#6 SEDIMENTARY – SHALE/LIMESTONE</a:t>
            </a:r>
          </a:p>
        </p:txBody>
      </p:sp>
      <p:pic>
        <p:nvPicPr>
          <p:cNvPr id="36867" name="Content Placeholder 3" descr="brachiopod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#7</a:t>
            </a:r>
          </a:p>
        </p:txBody>
      </p:sp>
      <p:pic>
        <p:nvPicPr>
          <p:cNvPr id="37891" name="Content Placeholder 3" descr="CAMBSHA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#7 SEDIMENTARY</a:t>
            </a:r>
          </a:p>
        </p:txBody>
      </p:sp>
      <p:pic>
        <p:nvPicPr>
          <p:cNvPr id="38915" name="Content Placeholder 3" descr="CAMBSHA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#7 SEDIMENTARY- SHALE/LIMESTONE</a:t>
            </a:r>
          </a:p>
        </p:txBody>
      </p:sp>
      <p:pic>
        <p:nvPicPr>
          <p:cNvPr id="39939" name="Content Placeholder 3" descr="CAMBSHA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#8</a:t>
            </a:r>
          </a:p>
        </p:txBody>
      </p:sp>
      <p:pic>
        <p:nvPicPr>
          <p:cNvPr id="40963" name="Content Placeholder 3" descr="conglomera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MICA SCHIST</a:t>
            </a:r>
          </a:p>
        </p:txBody>
      </p:sp>
      <p:pic>
        <p:nvPicPr>
          <p:cNvPr id="51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#8 SEDIMENTARY</a:t>
            </a:r>
          </a:p>
        </p:txBody>
      </p:sp>
      <p:pic>
        <p:nvPicPr>
          <p:cNvPr id="41987" name="Content Placeholder 3" descr="conglomera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#8 SEDIMENTARY - CONGLOMERATE</a:t>
            </a:r>
          </a:p>
        </p:txBody>
      </p:sp>
      <p:pic>
        <p:nvPicPr>
          <p:cNvPr id="43011" name="Content Placeholder 3" descr="conglomera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#9</a:t>
            </a:r>
          </a:p>
        </p:txBody>
      </p:sp>
      <p:pic>
        <p:nvPicPr>
          <p:cNvPr id="44035" name="Content Placeholder 3" descr="ANDECITEPORPHY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#9 IGNEOUS</a:t>
            </a:r>
          </a:p>
        </p:txBody>
      </p:sp>
      <p:pic>
        <p:nvPicPr>
          <p:cNvPr id="45059" name="Content Placeholder 3" descr="ANDECITEPORPHY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#9 IGNEOUS - PORPHYRY</a:t>
            </a:r>
          </a:p>
        </p:txBody>
      </p:sp>
      <p:pic>
        <p:nvPicPr>
          <p:cNvPr id="46083" name="Content Placeholder 3" descr="ANDECITEPORPHY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#10</a:t>
            </a:r>
          </a:p>
        </p:txBody>
      </p:sp>
      <p:pic>
        <p:nvPicPr>
          <p:cNvPr id="47107" name="Content Placeholder 3" descr="GRANITE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#10 - IGNEOUS</a:t>
            </a:r>
          </a:p>
        </p:txBody>
      </p:sp>
      <p:pic>
        <p:nvPicPr>
          <p:cNvPr id="48131" name="Content Placeholder 3" descr="GRANITE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#10 – IGNEOUS - GRANITE</a:t>
            </a:r>
          </a:p>
        </p:txBody>
      </p:sp>
      <p:pic>
        <p:nvPicPr>
          <p:cNvPr id="49155" name="Content Placeholder 3" descr="GRANITE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#11 </a:t>
            </a:r>
          </a:p>
        </p:txBody>
      </p:sp>
      <p:pic>
        <p:nvPicPr>
          <p:cNvPr id="50179" name="Content Placeholder 3" descr="GNEIS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#11 METAMORPHIC </a:t>
            </a:r>
          </a:p>
        </p:txBody>
      </p:sp>
      <p:pic>
        <p:nvPicPr>
          <p:cNvPr id="51203" name="Content Placeholder 3" descr="GNEIS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GARNET MICA SCHIST</a:t>
            </a:r>
          </a:p>
        </p:txBody>
      </p:sp>
      <p:pic>
        <p:nvPicPr>
          <p:cNvPr id="6147" name="Content Placeholder 3" descr="GARN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4724400" y="2971800"/>
            <a:ext cx="3048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181600" y="3581400"/>
            <a:ext cx="533400" cy="152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#11 METAMORPHIC - GNEISS </a:t>
            </a:r>
          </a:p>
        </p:txBody>
      </p:sp>
      <p:pic>
        <p:nvPicPr>
          <p:cNvPr id="52227" name="Content Placeholder 3" descr="GNEIS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#12</a:t>
            </a:r>
          </a:p>
        </p:txBody>
      </p:sp>
      <p:pic>
        <p:nvPicPr>
          <p:cNvPr id="53251" name="Content Placeholder 3" descr="CAMBSHALE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#12 SEDIMENTARY</a:t>
            </a:r>
          </a:p>
        </p:txBody>
      </p:sp>
      <p:pic>
        <p:nvPicPr>
          <p:cNvPr id="54275" name="Content Placeholder 3" descr="CAMBSHALE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#12 SEDIMENTARY – SHALE/LIMESTONE</a:t>
            </a:r>
          </a:p>
        </p:txBody>
      </p:sp>
      <p:pic>
        <p:nvPicPr>
          <p:cNvPr id="55299" name="Content Placeholder 3" descr="CAMBSHALE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#13</a:t>
            </a:r>
          </a:p>
        </p:txBody>
      </p:sp>
      <p:pic>
        <p:nvPicPr>
          <p:cNvPr id="56323" name="Content Placeholder 3" descr="geode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#13 SEDIMENTARY</a:t>
            </a:r>
          </a:p>
        </p:txBody>
      </p:sp>
      <p:pic>
        <p:nvPicPr>
          <p:cNvPr id="57347" name="Content Placeholder 3" descr="geode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#13 SEDIMENTARY - GEODE</a:t>
            </a:r>
          </a:p>
        </p:txBody>
      </p:sp>
      <p:pic>
        <p:nvPicPr>
          <p:cNvPr id="58371" name="Content Placeholder 3" descr="geode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#14</a:t>
            </a:r>
          </a:p>
        </p:txBody>
      </p:sp>
      <p:pic>
        <p:nvPicPr>
          <p:cNvPr id="59395" name="Content Placeholder 3" descr="sandsto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#14 SEDIMENTARY</a:t>
            </a:r>
          </a:p>
        </p:txBody>
      </p:sp>
      <p:pic>
        <p:nvPicPr>
          <p:cNvPr id="60419" name="Content Placeholder 3" descr="sandsto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#14 SEDIMENTARY - SANDSTONE</a:t>
            </a:r>
          </a:p>
        </p:txBody>
      </p:sp>
      <p:pic>
        <p:nvPicPr>
          <p:cNvPr id="61443" name="Content Placeholder 3" descr="sandsto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DIORITE/GNEISS</a:t>
            </a:r>
          </a:p>
        </p:txBody>
      </p:sp>
      <p:pic>
        <p:nvPicPr>
          <p:cNvPr id="7171" name="Content Placeholder 3" descr="DIORITEGNEIS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#15</a:t>
            </a:r>
          </a:p>
        </p:txBody>
      </p:sp>
      <p:pic>
        <p:nvPicPr>
          <p:cNvPr id="62467" name="Content Placeholder 3" descr="SLICKENSID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#15 METAMORPHIC</a:t>
            </a:r>
          </a:p>
        </p:txBody>
      </p:sp>
      <p:pic>
        <p:nvPicPr>
          <p:cNvPr id="63491" name="Content Placeholder 3" descr="SLICKENSID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#15 METAMORPHIC -SLICKENSIDES</a:t>
            </a:r>
          </a:p>
        </p:txBody>
      </p:sp>
      <p:pic>
        <p:nvPicPr>
          <p:cNvPr id="64515" name="Content Placeholder 3" descr="SLICKENSID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DIORITE/GNEISS</a:t>
            </a:r>
          </a:p>
        </p:txBody>
      </p:sp>
      <p:pic>
        <p:nvPicPr>
          <p:cNvPr id="8195" name="Content Placeholder 3" descr="DIORITEGNEIS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  <p:sp>
        <p:nvSpPr>
          <p:cNvPr id="8196" name="TextBox 4"/>
          <p:cNvSpPr txBox="1">
            <a:spLocks noChangeArrowheads="1"/>
          </p:cNvSpPr>
          <p:nvPr/>
        </p:nvSpPr>
        <p:spPr bwMode="auto">
          <a:xfrm rot="-1328995">
            <a:off x="4343400" y="4953000"/>
            <a:ext cx="19192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DIORITE</a:t>
            </a:r>
          </a:p>
        </p:txBody>
      </p:sp>
      <p:sp>
        <p:nvSpPr>
          <p:cNvPr id="8197" name="TextBox 5"/>
          <p:cNvSpPr txBox="1">
            <a:spLocks noChangeArrowheads="1"/>
          </p:cNvSpPr>
          <p:nvPr/>
        </p:nvSpPr>
        <p:spPr bwMode="auto">
          <a:xfrm rot="-1186324">
            <a:off x="3954463" y="2451100"/>
            <a:ext cx="17208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itchFamily="34" charset="0"/>
              </a:rPr>
              <a:t>GNEISS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GNEISS 1</a:t>
            </a:r>
          </a:p>
        </p:txBody>
      </p:sp>
      <p:pic>
        <p:nvPicPr>
          <p:cNvPr id="9219" name="Content Placeholder 3" descr="GNEISS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GNEISS 2</a:t>
            </a:r>
          </a:p>
        </p:txBody>
      </p:sp>
      <p:pic>
        <p:nvPicPr>
          <p:cNvPr id="10243" name="Content Placeholder 3" descr="GNEISS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181</Words>
  <Application>Microsoft Office PowerPoint</Application>
  <PresentationFormat>On-screen Show (4:3)</PresentationFormat>
  <Paragraphs>64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Arial</vt:lpstr>
      <vt:lpstr>Calibri</vt:lpstr>
      <vt:lpstr>Office Theme</vt:lpstr>
      <vt:lpstr>Metamorphic Lab</vt:lpstr>
      <vt:lpstr>SLATE</vt:lpstr>
      <vt:lpstr>PHYLLITE</vt:lpstr>
      <vt:lpstr>MICA SCHIST</vt:lpstr>
      <vt:lpstr>GARNET MICA SCHIST</vt:lpstr>
      <vt:lpstr>DIORITE/GNEISS</vt:lpstr>
      <vt:lpstr>DIORITE/GNEISS</vt:lpstr>
      <vt:lpstr>GNEISS 1</vt:lpstr>
      <vt:lpstr>GNEISS 2</vt:lpstr>
      <vt:lpstr>GNEISS 3</vt:lpstr>
      <vt:lpstr>METAMORPHOSED BASALT</vt:lpstr>
      <vt:lpstr>MARBLE</vt:lpstr>
      <vt:lpstr>SLICKENSIDES</vt:lpstr>
      <vt:lpstr>QUARTZITE</vt:lpstr>
      <vt:lpstr>ANTHRACITE COAL</vt:lpstr>
      <vt:lpstr>GRAPHITE</vt:lpstr>
      <vt:lpstr>JUST FOR CHUCKLES</vt:lpstr>
      <vt:lpstr>#1</vt:lpstr>
      <vt:lpstr>#1 METAMORPHIC</vt:lpstr>
      <vt:lpstr>#1 METAMORPHIC - GNEISS</vt:lpstr>
      <vt:lpstr>#2</vt:lpstr>
      <vt:lpstr>#2 SEDIMENTARY</vt:lpstr>
      <vt:lpstr>#2 SEDIMENTARY - BRECCIA</vt:lpstr>
      <vt:lpstr>#3</vt:lpstr>
      <vt:lpstr>#3 SEDIMENTARY</vt:lpstr>
      <vt:lpstr>#3 SEDIMENTARY – SHALE/LIMESTONE</vt:lpstr>
      <vt:lpstr>#4</vt:lpstr>
      <vt:lpstr>#4 IGNEOUS</vt:lpstr>
      <vt:lpstr>#4 IGNEOUS - DIORITE</vt:lpstr>
      <vt:lpstr>#5</vt:lpstr>
      <vt:lpstr>#5 METAMORPHIC</vt:lpstr>
      <vt:lpstr>#5 METAMORPHIC - GNEISS</vt:lpstr>
      <vt:lpstr>#6</vt:lpstr>
      <vt:lpstr>#6 SEDIMENTARY</vt:lpstr>
      <vt:lpstr>#6 SEDIMENTARY – SHALE/LIMESTONE</vt:lpstr>
      <vt:lpstr>#7</vt:lpstr>
      <vt:lpstr>#7 SEDIMENTARY</vt:lpstr>
      <vt:lpstr>#7 SEDIMENTARY- SHALE/LIMESTONE</vt:lpstr>
      <vt:lpstr>#8</vt:lpstr>
      <vt:lpstr>#8 SEDIMENTARY</vt:lpstr>
      <vt:lpstr>#8 SEDIMENTARY - CONGLOMERATE</vt:lpstr>
      <vt:lpstr>#9</vt:lpstr>
      <vt:lpstr>#9 IGNEOUS</vt:lpstr>
      <vt:lpstr>#9 IGNEOUS - PORPHYRY</vt:lpstr>
      <vt:lpstr>#10</vt:lpstr>
      <vt:lpstr>#10 - IGNEOUS</vt:lpstr>
      <vt:lpstr>#10 – IGNEOUS - GRANITE</vt:lpstr>
      <vt:lpstr>#11 </vt:lpstr>
      <vt:lpstr>#11 METAMORPHIC </vt:lpstr>
      <vt:lpstr>#11 METAMORPHIC - GNEISS </vt:lpstr>
      <vt:lpstr>#12</vt:lpstr>
      <vt:lpstr>#12 SEDIMENTARY</vt:lpstr>
      <vt:lpstr>#12 SEDIMENTARY – SHALE/LIMESTONE</vt:lpstr>
      <vt:lpstr>#13</vt:lpstr>
      <vt:lpstr>#13 SEDIMENTARY</vt:lpstr>
      <vt:lpstr>#13 SEDIMENTARY - GEODE</vt:lpstr>
      <vt:lpstr>#14</vt:lpstr>
      <vt:lpstr>#14 SEDIMENTARY</vt:lpstr>
      <vt:lpstr>#14 SEDIMENTARY - SANDSTONE</vt:lpstr>
      <vt:lpstr>#15</vt:lpstr>
      <vt:lpstr>#15 METAMORPHIC</vt:lpstr>
      <vt:lpstr>#15 METAMORPHIC -SLICKENSIDES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Metamorphic Lab</dc:title>
  <dc:creator>Charlie</dc:creator>
  <cp:lastModifiedBy>Charlie</cp:lastModifiedBy>
  <cp:revision>8</cp:revision>
  <dcterms:created xsi:type="dcterms:W3CDTF">2012-01-25T19:54:10Z</dcterms:created>
  <dcterms:modified xsi:type="dcterms:W3CDTF">2012-01-26T21:04:52Z</dcterms:modified>
</cp:coreProperties>
</file>