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7" r:id="rId6"/>
    <p:sldId id="274" r:id="rId7"/>
    <p:sldId id="27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2" d="100"/>
          <a:sy n="42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ED340F-B741-4770-9645-D4C57EB598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1DB89-AC6F-46EE-B62D-5A5C629532CC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3509D-6F27-4A37-A9A6-78E33778154B}" type="slidenum">
              <a:rPr lang="en-US"/>
              <a:pPr/>
              <a:t>10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4BDF4-C913-4F3C-A823-00D358255F1C}" type="slidenum">
              <a:rPr lang="en-US"/>
              <a:pPr/>
              <a:t>11</a:t>
            </a:fld>
            <a:endParaRPr lang="en-US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6F7F7-1E7B-496E-9D90-1716B81D4286}" type="slidenum">
              <a:rPr lang="en-US"/>
              <a:pPr/>
              <a:t>12</a:t>
            </a:fld>
            <a:endParaRPr lang="en-US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2A9C2-86D0-4E84-8B57-764E228D8EC9}" type="slidenum">
              <a:rPr lang="en-US"/>
              <a:pPr/>
              <a:t>13</a:t>
            </a:fld>
            <a:endParaRPr lang="en-US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09DE5-E5FD-4F96-B6A1-407C03F27697}" type="slidenum">
              <a:rPr lang="en-US"/>
              <a:pPr/>
              <a:t>14</a:t>
            </a:fld>
            <a:endParaRPr lang="en-US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FED3E6-B207-4AF0-9EC9-EF5F4A75B120}" type="slidenum">
              <a:rPr lang="en-US"/>
              <a:pPr/>
              <a:t>15</a:t>
            </a:fld>
            <a:endParaRPr lang="en-US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C6AA8-CDD2-4B62-B67E-00CC448A25A3}" type="slidenum">
              <a:rPr lang="en-US"/>
              <a:pPr/>
              <a:t>16</a:t>
            </a:fld>
            <a:endParaRPr lang="en-US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D0B67-03E6-4B41-8118-9DEE5ED0F93E}" type="slidenum">
              <a:rPr lang="en-US"/>
              <a:pPr/>
              <a:t>17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26843-CDEE-4B0C-BCEA-7EAB13ED2D97}" type="slidenum">
              <a:rPr lang="en-US"/>
              <a:pPr/>
              <a:t>18</a:t>
            </a:fld>
            <a:endParaRPr lang="en-US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3CC69-D45A-4A58-B7BF-56DE01325C93}" type="slidenum">
              <a:rPr lang="en-US"/>
              <a:pPr/>
              <a:t>19</a:t>
            </a:fld>
            <a:endParaRPr lang="en-US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DA205-C75C-4C9B-9547-0CBE0B5A2E0E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98E17-EB3D-48D8-A880-306CC9E1C93D}" type="slidenum">
              <a:rPr lang="en-US"/>
              <a:pPr/>
              <a:t>20</a:t>
            </a:fld>
            <a:endParaRPr 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EAAAD-CB6F-482D-B6F0-0DD01629077F}" type="slidenum">
              <a:rPr lang="en-US"/>
              <a:pPr/>
              <a:t>21</a:t>
            </a:fld>
            <a:endParaRPr lang="en-US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B01D2-6D07-4C4A-BFD0-4A1B743645AC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E71075-B709-46DD-8FF1-436298CA35C3}" type="slidenum">
              <a:rPr lang="en-US"/>
              <a:pPr/>
              <a:t>4</a:t>
            </a:fld>
            <a:endParaRPr lang="en-US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319B7-DCF3-42B4-8FBA-D853245AD140}" type="slidenum">
              <a:rPr lang="en-US"/>
              <a:pPr/>
              <a:t>5</a:t>
            </a:fld>
            <a:endParaRPr lang="en-US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C2D6B-83CF-41AD-B64D-535421259B71}" type="slidenum">
              <a:rPr lang="en-US"/>
              <a:pPr/>
              <a:t>6</a:t>
            </a:fld>
            <a:endParaRPr 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AB8DC-5FB0-498F-B698-391B5308DBA2}" type="slidenum">
              <a:rPr lang="en-US"/>
              <a:pPr/>
              <a:t>7</a:t>
            </a:fld>
            <a:endParaRPr lang="en-US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F81DB-7D5D-4C33-AA95-C46C65291001}" type="slidenum">
              <a:rPr lang="en-US"/>
              <a:pPr/>
              <a:t>8</a:t>
            </a:fld>
            <a:endParaRPr lang="en-US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078A5-68CB-43D6-8CF9-07DA2D514E05}" type="slidenum">
              <a:rPr lang="en-US"/>
              <a:pPr/>
              <a:t>9</a:t>
            </a:fld>
            <a:endParaRPr lang="en-US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4FDD6-A1F4-4B8A-B1DA-719F3C3BFF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602E0-9B8D-45A3-9C1B-D8349D76C5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01CF2-54FE-435C-B5E4-7D0273E854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5B6F4-FA83-4CCE-92BF-84CDA42BAC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4D53B-F82E-4F4B-A90B-9E350675F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E29A4-0D1C-4BEE-9416-C87641B3D1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93127-4796-4225-880E-9A75591CA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7B60A-340A-4DF7-9EFE-1D4D767D4D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9EAC8-1DBA-404D-A354-B3F4C9EDD4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156F7-43CF-42D1-9F86-DD6AA08624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C3D3D-E2BB-41F4-90A9-99A8D3759B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FB7802-22D3-4451-9129-143A275F908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TRIP THROUGH TIME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7848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7848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762000" y="4191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04800"/>
            <a:ext cx="7239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04800"/>
            <a:ext cx="7239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762000" y="4419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8686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"/>
            <a:ext cx="83058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2895600" y="4648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8382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8382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762000" y="4191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906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906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524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6273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906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1524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 flipV="1">
            <a:off x="3048000" y="5715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28600"/>
            <a:ext cx="906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524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H="1" flipV="1">
            <a:off x="3048000" y="5715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 flipV="1">
            <a:off x="3429000" y="57150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-228600"/>
            <a:ext cx="42227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5029200" y="3200400"/>
            <a:ext cx="3124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5105400" y="2057400"/>
            <a:ext cx="3200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67200" y="0"/>
            <a:ext cx="9753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219200"/>
            <a:ext cx="42227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4800600" y="18288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4724400" y="22098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4572000" y="2514600"/>
            <a:ext cx="3429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4495800" y="2819400"/>
            <a:ext cx="3352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4572000" y="2971800"/>
            <a:ext cx="3352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4648200" y="3200400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4343400" y="3505200"/>
            <a:ext cx="31242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725" y="-2438400"/>
            <a:ext cx="9229725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102870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10287000" cy="68310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-609600" y="0"/>
            <a:ext cx="10363200" cy="259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0"/>
            <a:ext cx="922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9037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0"/>
            <a:ext cx="922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4572000" y="51054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25</Words>
  <Application>Microsoft Office PowerPoint</Application>
  <PresentationFormat>On-screen Show (4:3)</PresentationFormat>
  <Paragraphs>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Default Design</vt:lpstr>
      <vt:lpstr>A TRIP THROUGH TIME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 F. Lindgren</dc:creator>
  <cp:lastModifiedBy>Charlie</cp:lastModifiedBy>
  <cp:revision>4</cp:revision>
  <dcterms:created xsi:type="dcterms:W3CDTF">2008-02-11T22:04:16Z</dcterms:created>
  <dcterms:modified xsi:type="dcterms:W3CDTF">2012-05-05T23:20:06Z</dcterms:modified>
</cp:coreProperties>
</file>