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2D17-EC06-4732-B5F9-47A1C2D23159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950A0-ED05-413B-8F67-080CB49EF1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TRANSIT OF VENUS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867" y="1725516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258" y="1546355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6275" y="160144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243" y="1678557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3224" y="166754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521" y="1692328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917" y="1780601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0884" y="1736534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867" y="1736533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0884" y="1736533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951" y="1780601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951" y="1758568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5969" y="1758568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postcontac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1901" y="1670432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0884" y="1736534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3353" y="1741170"/>
            <a:ext cx="3356610" cy="337566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918" y="1758567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6817" y="1747551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8002" y="1736534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1901" y="1780601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6816" y="1780602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951" y="1813652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tcontact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1901" y="1747550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867" y="1802635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1901" y="1780601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0884" y="1736534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9739" y="1802796"/>
            <a:ext cx="3329940" cy="331851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867" y="1769584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867" y="1780602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867" y="1769584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0884" y="1714500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935" y="1791618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762125"/>
            <a:ext cx="3429000" cy="333375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4834" y="1817783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241" y="1656524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241" y="1722625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9325" y="163449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935" y="1736534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7786" y="1693247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308" y="1711608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292" y="1700591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309" y="1678557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3449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3449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241" y="1612456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1191" y="1678558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241" y="168223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3224" y="1601439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8850" y="1725517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257" y="1689574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6275" y="162347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259" y="1678557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7489" y="168223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9325" y="1678557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0342" y="165652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309" y="1700591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5653" y="172354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3449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2701" y="1628982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935" y="1736534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308" y="159042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97837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57442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241" y="1623474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9947" y="1636326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tcontact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9325" y="162347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stcontact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3449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6274" y="163449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309" y="159042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6274" y="163449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9867" y="1725517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6275" y="1612456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292" y="166754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292" y="1645507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8831" y="1642752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6274" y="1601439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309" y="165377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308" y="1590422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6274" y="162347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1359" y="1645506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046" y="1565635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1901" y="1791618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9325" y="162347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291" y="165652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6274" y="1678558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9325" y="1612456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7884" y="1594095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718" y="1607866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241" y="1645507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3393" y="1667541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241" y="1579406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308" y="1579405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ct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8850" y="1736533"/>
            <a:ext cx="3333750" cy="3429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291" y="160144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2503" y="1696000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258" y="1689575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308" y="1601439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258" y="1579406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292" y="162347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0667" y="1648261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3224" y="162347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292" y="1612456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contact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241" y="1623473"/>
            <a:ext cx="3352800" cy="358902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</Words>
  <Application>Microsoft Office PowerPoint</Application>
  <PresentationFormat>On-screen Show (4:3)</PresentationFormat>
  <Paragraphs>1</Paragraphs>
  <Slides>104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TRANSIT OF VENUS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OF VENUS</dc:title>
  <dc:creator>Charlie</dc:creator>
  <cp:lastModifiedBy>Charlie</cp:lastModifiedBy>
  <cp:revision>12</cp:revision>
  <dcterms:created xsi:type="dcterms:W3CDTF">2012-06-06T16:47:06Z</dcterms:created>
  <dcterms:modified xsi:type="dcterms:W3CDTF">2012-06-07T15:49:27Z</dcterms:modified>
</cp:coreProperties>
</file>